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0" r:id="rId1"/>
    <p:sldMasterId id="2147483712" r:id="rId2"/>
  </p:sldMasterIdLst>
  <p:notesMasterIdLst>
    <p:notesMasterId r:id="rId17"/>
  </p:notesMasterIdLst>
  <p:sldIdLst>
    <p:sldId id="256" r:id="rId3"/>
    <p:sldId id="258" r:id="rId4"/>
    <p:sldId id="262" r:id="rId5"/>
    <p:sldId id="267" r:id="rId6"/>
    <p:sldId id="268" r:id="rId7"/>
    <p:sldId id="344" r:id="rId8"/>
    <p:sldId id="269" r:id="rId9"/>
    <p:sldId id="270" r:id="rId10"/>
    <p:sldId id="271" r:id="rId11"/>
    <p:sldId id="272" r:id="rId12"/>
    <p:sldId id="341" r:id="rId13"/>
    <p:sldId id="342" r:id="rId14"/>
    <p:sldId id="343" r:id="rId15"/>
    <p:sldId id="340" r:id="rId16"/>
  </p:sldIdLst>
  <p:sldSz cx="9144000" cy="5143500" type="screen16x9"/>
  <p:notesSz cx="6858000" cy="9144000"/>
  <p:embeddedFontLst>
    <p:embeddedFont>
      <p:font typeface="Josefin Sans" panose="020B0604020202020204" charset="0"/>
      <p:regular r:id="rId18"/>
      <p:bold r:id="rId19"/>
      <p:italic r:id="rId20"/>
      <p:boldItalic r:id="rId21"/>
    </p:embeddedFont>
    <p:embeddedFont>
      <p:font typeface="Josefin Sans Medium" panose="020B0604020202020204" charset="0"/>
      <p:regular r:id="rId22"/>
      <p:bold r:id="rId23"/>
      <p:italic r:id="rId24"/>
      <p:boldItalic r:id="rId25"/>
    </p:embeddedFont>
    <p:embeddedFont>
      <p:font typeface="Lato" panose="020B0604020202020204" charset="0"/>
      <p:regular r:id="rId26"/>
      <p:bold r:id="rId27"/>
      <p:italic r:id="rId28"/>
      <p:boldItalic r:id="rId29"/>
    </p:embeddedFont>
    <p:embeddedFont>
      <p:font typeface="Lato Light" panose="020B0604020202020204" charset="0"/>
      <p:regular r:id="rId30"/>
      <p:bold r:id="rId31"/>
      <p:italic r:id="rId32"/>
      <p:boldItalic r:id="rId33"/>
    </p:embeddedFont>
    <p:embeddedFont>
      <p:font typeface="Proxima Nova" panose="020B0604020202020204" charset="0"/>
      <p:regular r:id="rId34"/>
      <p:bold r:id="rId35"/>
      <p:italic r:id="rId36"/>
      <p:boldItalic r:id="rId37"/>
    </p:embeddedFont>
    <p:embeddedFont>
      <p:font typeface="Proxima Nova Semibold" panose="020B0604020202020204" charset="0"/>
      <p:regular r:id="rId38"/>
      <p:bold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2C8DB1-044F-41A3-BBB9-756FA9001144}">
  <a:tblStyle styleId="{E92C8DB1-044F-41A3-BBB9-756FA900114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5" autoAdjust="0"/>
    <p:restoredTop sz="94033" autoAdjust="0"/>
  </p:normalViewPr>
  <p:slideViewPr>
    <p:cSldViewPr snapToGrid="0">
      <p:cViewPr varScale="1">
        <p:scale>
          <a:sx n="92" d="100"/>
          <a:sy n="92" d="100"/>
        </p:scale>
        <p:origin x="6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921508b9e6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921508b9e6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b7cb982f39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b7cb982f39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b7cb982f39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b7cb982f39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6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b7cb982f3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b7cb982f3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622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b7cb982f3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b7cb982f3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770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1"/>
        <p:cNvGrpSpPr/>
        <p:nvPr/>
      </p:nvGrpSpPr>
      <p:grpSpPr>
        <a:xfrm>
          <a:off x="0" y="0"/>
          <a:ext cx="0" cy="0"/>
          <a:chOff x="0" y="0"/>
          <a:chExt cx="0" cy="0"/>
        </a:xfrm>
      </p:grpSpPr>
      <p:sp>
        <p:nvSpPr>
          <p:cNvPr id="12302" name="Google Shape;12302;g8c7e2d7e0e_0_20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3" name="Google Shape;12303;g8c7e2d7e0e_0_20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8bae437e4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8bae437e4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b7cb982f3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b7cb982f3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b7cb982f39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b7cb982f39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b7cb982f39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b7cb982f39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8911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b8ae7e6e2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b8ae7e6e2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b7cb982f39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b7cb982f39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b7cb982f39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b7cb982f39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225750" y="1396050"/>
            <a:ext cx="2538900" cy="1200300"/>
          </a:xfrm>
          <a:prstGeom prst="rect">
            <a:avLst/>
          </a:prstGeom>
        </p:spPr>
        <p:txBody>
          <a:bodyPr spcFirstLastPara="1" wrap="square" lIns="91425" tIns="91425" rIns="91425" bIns="91425" anchor="t" anchorCtr="0">
            <a:noAutofit/>
          </a:bodyPr>
          <a:lstStyle>
            <a:lvl1pPr lvl="0" algn="r">
              <a:spcBef>
                <a:spcPts val="0"/>
              </a:spcBef>
              <a:spcAft>
                <a:spcPts val="0"/>
              </a:spcAft>
              <a:buSzPts val="5200"/>
              <a:buN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225750" y="3084075"/>
            <a:ext cx="2538900" cy="561600"/>
          </a:xfrm>
          <a:prstGeom prst="rect">
            <a:avLst/>
          </a:prstGeom>
        </p:spPr>
        <p:txBody>
          <a:bodyPr spcFirstLastPara="1" wrap="square" lIns="91425" tIns="91425" rIns="91425" bIns="91425" anchor="b" anchorCtr="0">
            <a:noAutofit/>
          </a:bodyPr>
          <a:lstStyle>
            <a:lvl1pPr lvl="0" algn="r">
              <a:lnSpc>
                <a:spcPct val="100000"/>
              </a:lnSpc>
              <a:spcBef>
                <a:spcPts val="0"/>
              </a:spcBef>
              <a:spcAft>
                <a:spcPts val="0"/>
              </a:spcAft>
              <a:buSzPts val="1800"/>
              <a:buNone/>
              <a:defRPr>
                <a:solidFill>
                  <a:schemeClr val="dk2"/>
                </a:solidFill>
                <a:latin typeface="Lato"/>
                <a:ea typeface="Lato"/>
                <a:cs typeface="Lato"/>
                <a:sym typeface="La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ctrTitle" idx="2"/>
          </p:nvPr>
        </p:nvSpPr>
        <p:spPr>
          <a:xfrm>
            <a:off x="5632100" y="1491588"/>
            <a:ext cx="3132600" cy="120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200"/>
              <a:buNone/>
              <a:defRPr sz="5000" b="1">
                <a:latin typeface="Josefin Sans"/>
                <a:ea typeface="Josefin Sans"/>
                <a:cs typeface="Josefin Sans"/>
                <a:sym typeface="Josefin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ive columns 1">
  <p:cSld name="CUSTOM_11">
    <p:spTree>
      <p:nvGrpSpPr>
        <p:cNvPr id="1" name="Shape 194"/>
        <p:cNvGrpSpPr/>
        <p:nvPr/>
      </p:nvGrpSpPr>
      <p:grpSpPr>
        <a:xfrm>
          <a:off x="0" y="0"/>
          <a:ext cx="0" cy="0"/>
          <a:chOff x="0" y="0"/>
          <a:chExt cx="0" cy="0"/>
        </a:xfrm>
      </p:grpSpPr>
      <p:sp>
        <p:nvSpPr>
          <p:cNvPr id="195" name="Google Shape;195;p24"/>
          <p:cNvSpPr txBox="1">
            <a:spLocks noGrp="1"/>
          </p:cNvSpPr>
          <p:nvPr>
            <p:ph type="title"/>
          </p:nvPr>
        </p:nvSpPr>
        <p:spPr>
          <a:xfrm>
            <a:off x="720000" y="544622"/>
            <a:ext cx="2971500" cy="113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b="1">
                <a:latin typeface="Josefin Sans"/>
                <a:ea typeface="Josefin Sans"/>
                <a:cs typeface="Josefin Sans"/>
                <a:sym typeface="Josefin Sans"/>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96" name="Google Shape;196;p24"/>
          <p:cNvSpPr txBox="1">
            <a:spLocks noGrp="1"/>
          </p:cNvSpPr>
          <p:nvPr>
            <p:ph type="subTitle" idx="1"/>
          </p:nvPr>
        </p:nvSpPr>
        <p:spPr>
          <a:xfrm>
            <a:off x="702375" y="3196740"/>
            <a:ext cx="14868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97" name="Google Shape;197;p24"/>
          <p:cNvSpPr txBox="1">
            <a:spLocks noGrp="1"/>
          </p:cNvSpPr>
          <p:nvPr>
            <p:ph type="subTitle" idx="2"/>
          </p:nvPr>
        </p:nvSpPr>
        <p:spPr>
          <a:xfrm>
            <a:off x="702804" y="2863461"/>
            <a:ext cx="14859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8" name="Google Shape;198;p24"/>
          <p:cNvSpPr txBox="1">
            <a:spLocks noGrp="1"/>
          </p:cNvSpPr>
          <p:nvPr>
            <p:ph type="subTitle" idx="3"/>
          </p:nvPr>
        </p:nvSpPr>
        <p:spPr>
          <a:xfrm>
            <a:off x="2267234" y="3196751"/>
            <a:ext cx="14868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99" name="Google Shape;199;p24"/>
          <p:cNvSpPr txBox="1">
            <a:spLocks noGrp="1"/>
          </p:cNvSpPr>
          <p:nvPr>
            <p:ph type="subTitle" idx="4"/>
          </p:nvPr>
        </p:nvSpPr>
        <p:spPr>
          <a:xfrm>
            <a:off x="2267657" y="2863461"/>
            <a:ext cx="14859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0" name="Google Shape;200;p24"/>
          <p:cNvSpPr txBox="1">
            <a:spLocks noGrp="1"/>
          </p:cNvSpPr>
          <p:nvPr>
            <p:ph type="subTitle" idx="5"/>
          </p:nvPr>
        </p:nvSpPr>
        <p:spPr>
          <a:xfrm>
            <a:off x="3832084" y="3196751"/>
            <a:ext cx="14868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201" name="Google Shape;201;p24"/>
          <p:cNvSpPr txBox="1">
            <a:spLocks noGrp="1"/>
          </p:cNvSpPr>
          <p:nvPr>
            <p:ph type="subTitle" idx="6"/>
          </p:nvPr>
        </p:nvSpPr>
        <p:spPr>
          <a:xfrm>
            <a:off x="3832507" y="2863461"/>
            <a:ext cx="14856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2" name="Google Shape;202;p24"/>
          <p:cNvSpPr txBox="1">
            <a:spLocks noGrp="1"/>
          </p:cNvSpPr>
          <p:nvPr>
            <p:ph type="subTitle" idx="7"/>
          </p:nvPr>
        </p:nvSpPr>
        <p:spPr>
          <a:xfrm>
            <a:off x="5396934" y="3196751"/>
            <a:ext cx="14868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203" name="Google Shape;203;p24"/>
          <p:cNvSpPr txBox="1">
            <a:spLocks noGrp="1"/>
          </p:cNvSpPr>
          <p:nvPr>
            <p:ph type="subTitle" idx="8"/>
          </p:nvPr>
        </p:nvSpPr>
        <p:spPr>
          <a:xfrm>
            <a:off x="5397357" y="2863461"/>
            <a:ext cx="14856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4" name="Google Shape;204;p24"/>
          <p:cNvSpPr txBox="1">
            <a:spLocks noGrp="1"/>
          </p:cNvSpPr>
          <p:nvPr>
            <p:ph type="subTitle" idx="9"/>
          </p:nvPr>
        </p:nvSpPr>
        <p:spPr>
          <a:xfrm>
            <a:off x="6961784" y="3196751"/>
            <a:ext cx="14868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205" name="Google Shape;205;p24"/>
          <p:cNvSpPr txBox="1">
            <a:spLocks noGrp="1"/>
          </p:cNvSpPr>
          <p:nvPr>
            <p:ph type="subTitle" idx="13"/>
          </p:nvPr>
        </p:nvSpPr>
        <p:spPr>
          <a:xfrm>
            <a:off x="6962384" y="2863461"/>
            <a:ext cx="14856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6" name="Google Shape;206;p24"/>
          <p:cNvSpPr/>
          <p:nvPr/>
        </p:nvSpPr>
        <p:spPr>
          <a:xfrm rot="10326918" flipH="1">
            <a:off x="4508692" y="-665835"/>
            <a:ext cx="5011441" cy="304623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4"/>
          <p:cNvSpPr/>
          <p:nvPr/>
        </p:nvSpPr>
        <p:spPr>
          <a:xfrm rot="9924234" flipH="1">
            <a:off x="5227228" y="-918671"/>
            <a:ext cx="5011807" cy="3046080"/>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rot="3711725">
            <a:off x="-6069588" y="903027"/>
            <a:ext cx="9656693" cy="3659209"/>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rot="3630967">
            <a:off x="-4453457" y="2153122"/>
            <a:ext cx="8699755" cy="3578226"/>
          </a:xfrm>
          <a:custGeom>
            <a:avLst/>
            <a:gdLst/>
            <a:ahLst/>
            <a:cxnLst/>
            <a:rect l="l" t="t" r="r" b="b"/>
            <a:pathLst>
              <a:path w="221112" h="72454" extrusionOk="0">
                <a:moveTo>
                  <a:pt x="221112" y="442"/>
                </a:moveTo>
                <a:cubicBezTo>
                  <a:pt x="218816" y="178"/>
                  <a:pt x="216520" y="1"/>
                  <a:pt x="214268" y="1"/>
                </a:cubicBezTo>
                <a:cubicBezTo>
                  <a:pt x="155193" y="1"/>
                  <a:pt x="135237" y="72454"/>
                  <a:pt x="0" y="72454"/>
                </a:cubicBezTo>
                <a:lnTo>
                  <a:pt x="221112" y="72454"/>
                </a:lnTo>
                <a:close/>
              </a:path>
            </a:pathLst>
          </a:custGeom>
          <a:solidFill>
            <a:schemeClr val="dk2">
              <a:alpha val="687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3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720000" y="553086"/>
            <a:ext cx="2399700" cy="10593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Josefin Sans"/>
              <a:buNone/>
              <a:defRPr b="1">
                <a:latin typeface="Josefin Sans"/>
                <a:ea typeface="Josefin Sans"/>
                <a:cs typeface="Josefin Sans"/>
                <a:sym typeface="Josefin Sans"/>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subTitle" idx="1"/>
          </p:nvPr>
        </p:nvSpPr>
        <p:spPr>
          <a:xfrm>
            <a:off x="720000" y="1615750"/>
            <a:ext cx="3106800" cy="1839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1">
  <p:cSld name="CUSTOM">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a:off x="720000" y="552528"/>
            <a:ext cx="3774000" cy="1015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atin typeface="Josefin Sans"/>
                <a:ea typeface="Josefin Sans"/>
                <a:cs typeface="Josefin Sans"/>
                <a:sym typeface="Josefin Sans"/>
              </a:defRPr>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
        <p:nvSpPr>
          <p:cNvPr id="80" name="Google Shape;80;p13"/>
          <p:cNvSpPr txBox="1">
            <a:spLocks noGrp="1"/>
          </p:cNvSpPr>
          <p:nvPr>
            <p:ph type="title" idx="2" hasCustomPrompt="1"/>
          </p:nvPr>
        </p:nvSpPr>
        <p:spPr>
          <a:xfrm>
            <a:off x="741775" y="1615003"/>
            <a:ext cx="1412100" cy="8763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3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81" name="Google Shape;81;p13"/>
          <p:cNvSpPr txBox="1">
            <a:spLocks noGrp="1"/>
          </p:cNvSpPr>
          <p:nvPr>
            <p:ph type="subTitle" idx="1"/>
          </p:nvPr>
        </p:nvSpPr>
        <p:spPr>
          <a:xfrm>
            <a:off x="741775" y="2228604"/>
            <a:ext cx="2225400" cy="438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solidFill>
                  <a:schemeClr val="dk2"/>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82" name="Google Shape;82;p13"/>
          <p:cNvSpPr txBox="1">
            <a:spLocks noGrp="1"/>
          </p:cNvSpPr>
          <p:nvPr>
            <p:ph type="title" idx="3" hasCustomPrompt="1"/>
          </p:nvPr>
        </p:nvSpPr>
        <p:spPr>
          <a:xfrm>
            <a:off x="3371338" y="1615003"/>
            <a:ext cx="1411200" cy="8763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3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83" name="Google Shape;83;p13"/>
          <p:cNvSpPr txBox="1">
            <a:spLocks noGrp="1"/>
          </p:cNvSpPr>
          <p:nvPr>
            <p:ph type="subTitle" idx="4"/>
          </p:nvPr>
        </p:nvSpPr>
        <p:spPr>
          <a:xfrm>
            <a:off x="3371338" y="2228604"/>
            <a:ext cx="2220900" cy="44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4" name="Google Shape;84;p13"/>
          <p:cNvSpPr txBox="1">
            <a:spLocks noGrp="1"/>
          </p:cNvSpPr>
          <p:nvPr>
            <p:ph type="title" idx="5" hasCustomPrompt="1"/>
          </p:nvPr>
        </p:nvSpPr>
        <p:spPr>
          <a:xfrm>
            <a:off x="5957688" y="1615003"/>
            <a:ext cx="1411200" cy="8763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3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85" name="Google Shape;85;p13"/>
          <p:cNvSpPr txBox="1">
            <a:spLocks noGrp="1"/>
          </p:cNvSpPr>
          <p:nvPr>
            <p:ph type="subTitle" idx="6"/>
          </p:nvPr>
        </p:nvSpPr>
        <p:spPr>
          <a:xfrm>
            <a:off x="5957688" y="2228604"/>
            <a:ext cx="2398800" cy="4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6" name="Google Shape;86;p13"/>
          <p:cNvSpPr txBox="1">
            <a:spLocks noGrp="1"/>
          </p:cNvSpPr>
          <p:nvPr>
            <p:ph type="title" idx="7" hasCustomPrompt="1"/>
          </p:nvPr>
        </p:nvSpPr>
        <p:spPr>
          <a:xfrm>
            <a:off x="741775" y="2964073"/>
            <a:ext cx="1411200" cy="8763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3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87" name="Google Shape;87;p13"/>
          <p:cNvSpPr txBox="1">
            <a:spLocks noGrp="1"/>
          </p:cNvSpPr>
          <p:nvPr>
            <p:ph type="subTitle" idx="8"/>
          </p:nvPr>
        </p:nvSpPr>
        <p:spPr>
          <a:xfrm>
            <a:off x="741775" y="3573285"/>
            <a:ext cx="2225400" cy="4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8" name="Google Shape;88;p13"/>
          <p:cNvSpPr txBox="1">
            <a:spLocks noGrp="1"/>
          </p:cNvSpPr>
          <p:nvPr>
            <p:ph type="title" idx="9" hasCustomPrompt="1"/>
          </p:nvPr>
        </p:nvSpPr>
        <p:spPr>
          <a:xfrm>
            <a:off x="3371338" y="2964073"/>
            <a:ext cx="1411200" cy="8763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3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89" name="Google Shape;89;p13"/>
          <p:cNvSpPr txBox="1">
            <a:spLocks noGrp="1"/>
          </p:cNvSpPr>
          <p:nvPr>
            <p:ph type="subTitle" idx="13"/>
          </p:nvPr>
        </p:nvSpPr>
        <p:spPr>
          <a:xfrm>
            <a:off x="3371338" y="3573285"/>
            <a:ext cx="2395800" cy="4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0" name="Google Shape;90;p13"/>
          <p:cNvSpPr txBox="1">
            <a:spLocks noGrp="1"/>
          </p:cNvSpPr>
          <p:nvPr>
            <p:ph type="title" idx="14" hasCustomPrompt="1"/>
          </p:nvPr>
        </p:nvSpPr>
        <p:spPr>
          <a:xfrm>
            <a:off x="5957688" y="2964073"/>
            <a:ext cx="1411200" cy="8763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3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1" name="Google Shape;91;p13"/>
          <p:cNvSpPr txBox="1">
            <a:spLocks noGrp="1"/>
          </p:cNvSpPr>
          <p:nvPr>
            <p:ph type="subTitle" idx="15"/>
          </p:nvPr>
        </p:nvSpPr>
        <p:spPr>
          <a:xfrm>
            <a:off x="5957688" y="3573285"/>
            <a:ext cx="2395800" cy="4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2" name="Google Shape;92;p13"/>
          <p:cNvSpPr/>
          <p:nvPr/>
        </p:nvSpPr>
        <p:spPr>
          <a:xfrm rot="681460" flipH="1">
            <a:off x="-2056195" y="2877808"/>
            <a:ext cx="5011380" cy="3046220"/>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5006013" y="-1420128"/>
            <a:ext cx="9379426"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rot="681460" flipH="1">
            <a:off x="-2876711" y="2526183"/>
            <a:ext cx="5011380" cy="3046220"/>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4244013" y="-1259525"/>
            <a:ext cx="9379426"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txBox="1">
            <a:spLocks noGrp="1"/>
          </p:cNvSpPr>
          <p:nvPr>
            <p:ph type="subTitle" idx="16"/>
          </p:nvPr>
        </p:nvSpPr>
        <p:spPr>
          <a:xfrm>
            <a:off x="741775" y="2539626"/>
            <a:ext cx="2225400" cy="573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97" name="Google Shape;97;p13"/>
          <p:cNvSpPr txBox="1">
            <a:spLocks noGrp="1"/>
          </p:cNvSpPr>
          <p:nvPr>
            <p:ph type="subTitle" idx="17"/>
          </p:nvPr>
        </p:nvSpPr>
        <p:spPr>
          <a:xfrm>
            <a:off x="3371338" y="2539626"/>
            <a:ext cx="2217900" cy="57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8" name="Google Shape;98;p13"/>
          <p:cNvSpPr txBox="1">
            <a:spLocks noGrp="1"/>
          </p:cNvSpPr>
          <p:nvPr>
            <p:ph type="subTitle" idx="18"/>
          </p:nvPr>
        </p:nvSpPr>
        <p:spPr>
          <a:xfrm>
            <a:off x="5957688" y="2539626"/>
            <a:ext cx="2395800" cy="57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9" name="Google Shape;99;p13"/>
          <p:cNvSpPr txBox="1">
            <a:spLocks noGrp="1"/>
          </p:cNvSpPr>
          <p:nvPr>
            <p:ph type="subTitle" idx="19"/>
          </p:nvPr>
        </p:nvSpPr>
        <p:spPr>
          <a:xfrm>
            <a:off x="741775" y="3893946"/>
            <a:ext cx="2225400" cy="57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0" name="Google Shape;100;p13"/>
          <p:cNvSpPr txBox="1">
            <a:spLocks noGrp="1"/>
          </p:cNvSpPr>
          <p:nvPr>
            <p:ph type="subTitle" idx="20"/>
          </p:nvPr>
        </p:nvSpPr>
        <p:spPr>
          <a:xfrm>
            <a:off x="3371338" y="3893946"/>
            <a:ext cx="2395800" cy="57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1" name="Google Shape;101;p13"/>
          <p:cNvSpPr txBox="1">
            <a:spLocks noGrp="1"/>
          </p:cNvSpPr>
          <p:nvPr>
            <p:ph type="subTitle" idx="21"/>
          </p:nvPr>
        </p:nvSpPr>
        <p:spPr>
          <a:xfrm>
            <a:off x="5957688" y="3893946"/>
            <a:ext cx="2395800" cy="57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1">
  <p:cSld name="CUSTOM_7">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720000" y="551250"/>
            <a:ext cx="2971500" cy="151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b="1">
                <a:latin typeface="Josefin Sans"/>
                <a:ea typeface="Josefin Sans"/>
                <a:cs typeface="Josefin Sans"/>
                <a:sym typeface="Josefin Sans"/>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2" name="Google Shape;142;p19"/>
          <p:cNvSpPr txBox="1">
            <a:spLocks noGrp="1"/>
          </p:cNvSpPr>
          <p:nvPr>
            <p:ph type="subTitle" idx="1"/>
          </p:nvPr>
        </p:nvSpPr>
        <p:spPr>
          <a:xfrm>
            <a:off x="860700" y="3647542"/>
            <a:ext cx="1581300" cy="7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43" name="Google Shape;143;p19"/>
          <p:cNvSpPr txBox="1">
            <a:spLocks noGrp="1"/>
          </p:cNvSpPr>
          <p:nvPr>
            <p:ph type="subTitle" idx="2"/>
          </p:nvPr>
        </p:nvSpPr>
        <p:spPr>
          <a:xfrm>
            <a:off x="720000" y="2268788"/>
            <a:ext cx="3852000" cy="42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4" name="Google Shape;144;p19"/>
          <p:cNvSpPr txBox="1">
            <a:spLocks noGrp="1"/>
          </p:cNvSpPr>
          <p:nvPr>
            <p:ph type="subTitle" idx="3"/>
          </p:nvPr>
        </p:nvSpPr>
        <p:spPr>
          <a:xfrm>
            <a:off x="2858589" y="3647542"/>
            <a:ext cx="1581300" cy="7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45" name="Google Shape;145;p19"/>
          <p:cNvSpPr txBox="1">
            <a:spLocks noGrp="1"/>
          </p:cNvSpPr>
          <p:nvPr>
            <p:ph type="subTitle" idx="4"/>
          </p:nvPr>
        </p:nvSpPr>
        <p:spPr>
          <a:xfrm>
            <a:off x="4720440" y="3647542"/>
            <a:ext cx="1581300" cy="7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46" name="Google Shape;146;p19"/>
          <p:cNvSpPr txBox="1">
            <a:spLocks noGrp="1"/>
          </p:cNvSpPr>
          <p:nvPr>
            <p:ph type="subTitle" idx="5"/>
          </p:nvPr>
        </p:nvSpPr>
        <p:spPr>
          <a:xfrm>
            <a:off x="6718349" y="3647542"/>
            <a:ext cx="1581300" cy="71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47" name="Google Shape;147;p19"/>
          <p:cNvSpPr txBox="1">
            <a:spLocks noGrp="1"/>
          </p:cNvSpPr>
          <p:nvPr>
            <p:ph type="subTitle" idx="6"/>
          </p:nvPr>
        </p:nvSpPr>
        <p:spPr>
          <a:xfrm>
            <a:off x="4578101" y="2278470"/>
            <a:ext cx="38520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8" name="Google Shape;148;p19"/>
          <p:cNvSpPr txBox="1">
            <a:spLocks noGrp="1"/>
          </p:cNvSpPr>
          <p:nvPr>
            <p:ph type="title" idx="7" hasCustomPrompt="1"/>
          </p:nvPr>
        </p:nvSpPr>
        <p:spPr>
          <a:xfrm>
            <a:off x="1186075" y="2837376"/>
            <a:ext cx="916800" cy="6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2500">
                <a:solidFill>
                  <a:schemeClr val="l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49" name="Google Shape;149;p19"/>
          <p:cNvSpPr txBox="1">
            <a:spLocks noGrp="1"/>
          </p:cNvSpPr>
          <p:nvPr>
            <p:ph type="title" idx="8" hasCustomPrompt="1"/>
          </p:nvPr>
        </p:nvSpPr>
        <p:spPr>
          <a:xfrm>
            <a:off x="3195084" y="2837376"/>
            <a:ext cx="914400" cy="6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2500">
                <a:solidFill>
                  <a:schemeClr val="l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50" name="Google Shape;150;p19"/>
          <p:cNvSpPr/>
          <p:nvPr/>
        </p:nvSpPr>
        <p:spPr>
          <a:xfrm rot="10326918" flipH="1">
            <a:off x="4508692" y="-665835"/>
            <a:ext cx="5011441" cy="304623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9924234" flipH="1">
            <a:off x="5227228" y="-918671"/>
            <a:ext cx="5011807" cy="3046080"/>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CUSTOM_8">
    <p:spTree>
      <p:nvGrpSpPr>
        <p:cNvPr id="1" name="Shape 152"/>
        <p:cNvGrpSpPr/>
        <p:nvPr/>
      </p:nvGrpSpPr>
      <p:grpSpPr>
        <a:xfrm>
          <a:off x="0" y="0"/>
          <a:ext cx="0" cy="0"/>
          <a:chOff x="0" y="0"/>
          <a:chExt cx="0" cy="0"/>
        </a:xfrm>
      </p:grpSpPr>
      <p:sp>
        <p:nvSpPr>
          <p:cNvPr id="153" name="Google Shape;153;p20"/>
          <p:cNvSpPr/>
          <p:nvPr/>
        </p:nvSpPr>
        <p:spPr>
          <a:xfrm rot="-10501244">
            <a:off x="4750330" y="4257207"/>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rot="10799719">
            <a:off x="3044004" y="4485368"/>
            <a:ext cx="7626972"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rot="-298756" flipH="1">
            <a:off x="-2355320" y="-943443"/>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0"/>
          <p:cNvSpPr/>
          <p:nvPr/>
        </p:nvSpPr>
        <p:spPr>
          <a:xfrm rot="281" flipH="1">
            <a:off x="-4061646" y="-1171633"/>
            <a:ext cx="7626972"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0"/>
          <p:cNvSpPr txBox="1">
            <a:spLocks noGrp="1"/>
          </p:cNvSpPr>
          <p:nvPr>
            <p:ph type="title"/>
          </p:nvPr>
        </p:nvSpPr>
        <p:spPr>
          <a:xfrm>
            <a:off x="5520600" y="551250"/>
            <a:ext cx="2971500" cy="1519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2800"/>
              <a:buNone/>
              <a:defRPr b="1">
                <a:latin typeface="Josefin Sans"/>
                <a:ea typeface="Josefin Sans"/>
                <a:cs typeface="Josefin Sans"/>
                <a:sym typeface="Josefin Sans"/>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
        <p:nvSpPr>
          <p:cNvPr id="158" name="Google Shape;158;p20"/>
          <p:cNvSpPr txBox="1">
            <a:spLocks noGrp="1"/>
          </p:cNvSpPr>
          <p:nvPr>
            <p:ph type="subTitle" idx="1"/>
          </p:nvPr>
        </p:nvSpPr>
        <p:spPr>
          <a:xfrm>
            <a:off x="3625341" y="3400000"/>
            <a:ext cx="2194500" cy="101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Font typeface="Lato"/>
              <a:buNone/>
              <a:defRPr sz="1400">
                <a:latin typeface="Lato"/>
                <a:ea typeface="Lato"/>
                <a:cs typeface="Lato"/>
                <a:sym typeface="Lato"/>
              </a:defRPr>
            </a:lvl1pPr>
            <a:lvl2pPr lvl="1" rtl="0">
              <a:spcBef>
                <a:spcPts val="1600"/>
              </a:spcBef>
              <a:spcAft>
                <a:spcPts val="0"/>
              </a:spcAft>
              <a:buClr>
                <a:schemeClr val="dk1"/>
              </a:buClr>
              <a:buSzPts val="1400"/>
              <a:buFont typeface="Lato"/>
              <a:buNone/>
              <a:defRPr>
                <a:solidFill>
                  <a:schemeClr val="dk1"/>
                </a:solidFill>
                <a:latin typeface="Lato"/>
                <a:ea typeface="Lato"/>
                <a:cs typeface="Lato"/>
                <a:sym typeface="Lato"/>
              </a:defRPr>
            </a:lvl2pPr>
            <a:lvl3pPr lvl="2" rtl="0">
              <a:spcBef>
                <a:spcPts val="1600"/>
              </a:spcBef>
              <a:spcAft>
                <a:spcPts val="0"/>
              </a:spcAft>
              <a:buClr>
                <a:schemeClr val="dk1"/>
              </a:buClr>
              <a:buSzPts val="1400"/>
              <a:buFont typeface="Lato"/>
              <a:buNone/>
              <a:defRPr>
                <a:solidFill>
                  <a:schemeClr val="dk1"/>
                </a:solidFill>
                <a:latin typeface="Lato"/>
                <a:ea typeface="Lato"/>
                <a:cs typeface="Lato"/>
                <a:sym typeface="Lato"/>
              </a:defRPr>
            </a:lvl3pPr>
            <a:lvl4pPr lvl="3" rtl="0">
              <a:spcBef>
                <a:spcPts val="1600"/>
              </a:spcBef>
              <a:spcAft>
                <a:spcPts val="0"/>
              </a:spcAft>
              <a:buClr>
                <a:schemeClr val="dk1"/>
              </a:buClr>
              <a:buSzPts val="1400"/>
              <a:buFont typeface="Lato"/>
              <a:buNone/>
              <a:defRPr>
                <a:solidFill>
                  <a:schemeClr val="dk1"/>
                </a:solidFill>
                <a:latin typeface="Lato"/>
                <a:ea typeface="Lato"/>
                <a:cs typeface="Lato"/>
                <a:sym typeface="Lato"/>
              </a:defRPr>
            </a:lvl4pPr>
            <a:lvl5pPr lvl="4" rtl="0">
              <a:spcBef>
                <a:spcPts val="1600"/>
              </a:spcBef>
              <a:spcAft>
                <a:spcPts val="0"/>
              </a:spcAft>
              <a:buClr>
                <a:schemeClr val="dk1"/>
              </a:buClr>
              <a:buSzPts val="1400"/>
              <a:buFont typeface="Lato"/>
              <a:buNone/>
              <a:defRPr>
                <a:solidFill>
                  <a:schemeClr val="dk1"/>
                </a:solidFill>
                <a:latin typeface="Lato"/>
                <a:ea typeface="Lato"/>
                <a:cs typeface="Lato"/>
                <a:sym typeface="Lato"/>
              </a:defRPr>
            </a:lvl5pPr>
            <a:lvl6pPr lvl="5" rtl="0">
              <a:spcBef>
                <a:spcPts val="1600"/>
              </a:spcBef>
              <a:spcAft>
                <a:spcPts val="0"/>
              </a:spcAft>
              <a:buClr>
                <a:schemeClr val="dk1"/>
              </a:buClr>
              <a:buSzPts val="1400"/>
              <a:buFont typeface="Lato"/>
              <a:buNone/>
              <a:defRPr>
                <a:solidFill>
                  <a:schemeClr val="dk1"/>
                </a:solidFill>
                <a:latin typeface="Lato"/>
                <a:ea typeface="Lato"/>
                <a:cs typeface="Lato"/>
                <a:sym typeface="Lato"/>
              </a:defRPr>
            </a:lvl6pPr>
            <a:lvl7pPr lvl="6" rtl="0">
              <a:spcBef>
                <a:spcPts val="1600"/>
              </a:spcBef>
              <a:spcAft>
                <a:spcPts val="0"/>
              </a:spcAft>
              <a:buClr>
                <a:schemeClr val="dk1"/>
              </a:buClr>
              <a:buSzPts val="1400"/>
              <a:buFont typeface="Lato"/>
              <a:buNone/>
              <a:defRPr>
                <a:solidFill>
                  <a:schemeClr val="dk1"/>
                </a:solidFill>
                <a:latin typeface="Lato"/>
                <a:ea typeface="Lato"/>
                <a:cs typeface="Lato"/>
                <a:sym typeface="Lato"/>
              </a:defRPr>
            </a:lvl7pPr>
            <a:lvl8pPr lvl="7" rtl="0">
              <a:spcBef>
                <a:spcPts val="1600"/>
              </a:spcBef>
              <a:spcAft>
                <a:spcPts val="0"/>
              </a:spcAft>
              <a:buClr>
                <a:schemeClr val="dk1"/>
              </a:buClr>
              <a:buSzPts val="1400"/>
              <a:buFont typeface="Lato"/>
              <a:buNone/>
              <a:defRPr>
                <a:solidFill>
                  <a:schemeClr val="dk1"/>
                </a:solidFill>
                <a:latin typeface="Lato"/>
                <a:ea typeface="Lato"/>
                <a:cs typeface="Lato"/>
                <a:sym typeface="Lato"/>
              </a:defRPr>
            </a:lvl8pPr>
            <a:lvl9pPr lvl="8" rtl="0">
              <a:spcBef>
                <a:spcPts val="1600"/>
              </a:spcBef>
              <a:spcAft>
                <a:spcPts val="1600"/>
              </a:spcAft>
              <a:buClr>
                <a:schemeClr val="dk1"/>
              </a:buClr>
              <a:buSzPts val="1400"/>
              <a:buFont typeface="Lato"/>
              <a:buNone/>
              <a:defRPr>
                <a:solidFill>
                  <a:schemeClr val="dk1"/>
                </a:solidFill>
                <a:latin typeface="Lato"/>
                <a:ea typeface="Lato"/>
                <a:cs typeface="Lato"/>
                <a:sym typeface="Lato"/>
              </a:defRPr>
            </a:lvl9pPr>
          </a:lstStyle>
          <a:p>
            <a:endParaRPr/>
          </a:p>
        </p:txBody>
      </p:sp>
      <p:sp>
        <p:nvSpPr>
          <p:cNvPr id="159" name="Google Shape;159;p20"/>
          <p:cNvSpPr txBox="1">
            <a:spLocks noGrp="1"/>
          </p:cNvSpPr>
          <p:nvPr>
            <p:ph type="subTitle" idx="2"/>
          </p:nvPr>
        </p:nvSpPr>
        <p:spPr>
          <a:xfrm>
            <a:off x="6279741" y="3400000"/>
            <a:ext cx="2194500" cy="101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Font typeface="Lato"/>
              <a:buNone/>
              <a:defRPr sz="1400">
                <a:latin typeface="Lato"/>
                <a:ea typeface="Lato"/>
                <a:cs typeface="Lato"/>
                <a:sym typeface="Lato"/>
              </a:defRPr>
            </a:lvl1pPr>
            <a:lvl2pPr lvl="1" rtl="0">
              <a:spcBef>
                <a:spcPts val="1600"/>
              </a:spcBef>
              <a:spcAft>
                <a:spcPts val="0"/>
              </a:spcAft>
              <a:buClr>
                <a:schemeClr val="dk1"/>
              </a:buClr>
              <a:buSzPts val="1400"/>
              <a:buFont typeface="Lato"/>
              <a:buNone/>
              <a:defRPr>
                <a:solidFill>
                  <a:schemeClr val="dk1"/>
                </a:solidFill>
                <a:latin typeface="Lato"/>
                <a:ea typeface="Lato"/>
                <a:cs typeface="Lato"/>
                <a:sym typeface="Lato"/>
              </a:defRPr>
            </a:lvl2pPr>
            <a:lvl3pPr lvl="2" rtl="0">
              <a:spcBef>
                <a:spcPts val="1600"/>
              </a:spcBef>
              <a:spcAft>
                <a:spcPts val="0"/>
              </a:spcAft>
              <a:buClr>
                <a:schemeClr val="dk1"/>
              </a:buClr>
              <a:buSzPts val="1400"/>
              <a:buFont typeface="Lato"/>
              <a:buNone/>
              <a:defRPr>
                <a:solidFill>
                  <a:schemeClr val="dk1"/>
                </a:solidFill>
                <a:latin typeface="Lato"/>
                <a:ea typeface="Lato"/>
                <a:cs typeface="Lato"/>
                <a:sym typeface="Lato"/>
              </a:defRPr>
            </a:lvl3pPr>
            <a:lvl4pPr lvl="3" rtl="0">
              <a:spcBef>
                <a:spcPts val="1600"/>
              </a:spcBef>
              <a:spcAft>
                <a:spcPts val="0"/>
              </a:spcAft>
              <a:buClr>
                <a:schemeClr val="dk1"/>
              </a:buClr>
              <a:buSzPts val="1400"/>
              <a:buFont typeface="Lato"/>
              <a:buNone/>
              <a:defRPr>
                <a:solidFill>
                  <a:schemeClr val="dk1"/>
                </a:solidFill>
                <a:latin typeface="Lato"/>
                <a:ea typeface="Lato"/>
                <a:cs typeface="Lato"/>
                <a:sym typeface="Lato"/>
              </a:defRPr>
            </a:lvl4pPr>
            <a:lvl5pPr lvl="4" rtl="0">
              <a:spcBef>
                <a:spcPts val="1600"/>
              </a:spcBef>
              <a:spcAft>
                <a:spcPts val="0"/>
              </a:spcAft>
              <a:buClr>
                <a:schemeClr val="dk1"/>
              </a:buClr>
              <a:buSzPts val="1400"/>
              <a:buFont typeface="Lato"/>
              <a:buNone/>
              <a:defRPr>
                <a:solidFill>
                  <a:schemeClr val="dk1"/>
                </a:solidFill>
                <a:latin typeface="Lato"/>
                <a:ea typeface="Lato"/>
                <a:cs typeface="Lato"/>
                <a:sym typeface="Lato"/>
              </a:defRPr>
            </a:lvl5pPr>
            <a:lvl6pPr lvl="5" rtl="0">
              <a:spcBef>
                <a:spcPts val="1600"/>
              </a:spcBef>
              <a:spcAft>
                <a:spcPts val="0"/>
              </a:spcAft>
              <a:buClr>
                <a:schemeClr val="dk1"/>
              </a:buClr>
              <a:buSzPts val="1400"/>
              <a:buFont typeface="Lato"/>
              <a:buNone/>
              <a:defRPr>
                <a:solidFill>
                  <a:schemeClr val="dk1"/>
                </a:solidFill>
                <a:latin typeface="Lato"/>
                <a:ea typeface="Lato"/>
                <a:cs typeface="Lato"/>
                <a:sym typeface="Lato"/>
              </a:defRPr>
            </a:lvl6pPr>
            <a:lvl7pPr lvl="6" rtl="0">
              <a:spcBef>
                <a:spcPts val="1600"/>
              </a:spcBef>
              <a:spcAft>
                <a:spcPts val="0"/>
              </a:spcAft>
              <a:buClr>
                <a:schemeClr val="dk1"/>
              </a:buClr>
              <a:buSzPts val="1400"/>
              <a:buFont typeface="Lato"/>
              <a:buNone/>
              <a:defRPr>
                <a:solidFill>
                  <a:schemeClr val="dk1"/>
                </a:solidFill>
                <a:latin typeface="Lato"/>
                <a:ea typeface="Lato"/>
                <a:cs typeface="Lato"/>
                <a:sym typeface="Lato"/>
              </a:defRPr>
            </a:lvl7pPr>
            <a:lvl8pPr lvl="7" rtl="0">
              <a:spcBef>
                <a:spcPts val="1600"/>
              </a:spcBef>
              <a:spcAft>
                <a:spcPts val="0"/>
              </a:spcAft>
              <a:buClr>
                <a:schemeClr val="dk1"/>
              </a:buClr>
              <a:buSzPts val="1400"/>
              <a:buFont typeface="Lato"/>
              <a:buNone/>
              <a:defRPr>
                <a:solidFill>
                  <a:schemeClr val="dk1"/>
                </a:solidFill>
                <a:latin typeface="Lato"/>
                <a:ea typeface="Lato"/>
                <a:cs typeface="Lato"/>
                <a:sym typeface="Lato"/>
              </a:defRPr>
            </a:lvl8pPr>
            <a:lvl9pPr lvl="8" rtl="0">
              <a:spcBef>
                <a:spcPts val="1600"/>
              </a:spcBef>
              <a:spcAft>
                <a:spcPts val="1600"/>
              </a:spcAft>
              <a:buClr>
                <a:schemeClr val="dk1"/>
              </a:buClr>
              <a:buSzPts val="1400"/>
              <a:buFont typeface="Lato"/>
              <a:buNone/>
              <a:defRPr>
                <a:solidFill>
                  <a:schemeClr val="dk1"/>
                </a:solidFill>
                <a:latin typeface="Lato"/>
                <a:ea typeface="Lato"/>
                <a:cs typeface="Lato"/>
                <a:sym typeface="Lato"/>
              </a:defRPr>
            </a:lvl9pPr>
          </a:lstStyle>
          <a:p>
            <a:endParaRPr/>
          </a:p>
        </p:txBody>
      </p:sp>
      <p:sp>
        <p:nvSpPr>
          <p:cNvPr id="160" name="Google Shape;160;p20"/>
          <p:cNvSpPr txBox="1">
            <a:spLocks noGrp="1"/>
          </p:cNvSpPr>
          <p:nvPr>
            <p:ph type="subTitle" idx="3"/>
          </p:nvPr>
        </p:nvSpPr>
        <p:spPr>
          <a:xfrm>
            <a:off x="3616200" y="3058050"/>
            <a:ext cx="2221500" cy="42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161" name="Google Shape;161;p20"/>
          <p:cNvSpPr txBox="1">
            <a:spLocks noGrp="1"/>
          </p:cNvSpPr>
          <p:nvPr>
            <p:ph type="subTitle" idx="4"/>
          </p:nvPr>
        </p:nvSpPr>
        <p:spPr>
          <a:xfrm>
            <a:off x="6270600" y="3058050"/>
            <a:ext cx="2221500" cy="42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CUSTOM_37">
    <p:spTree>
      <p:nvGrpSpPr>
        <p:cNvPr id="1" name="Shape 162"/>
        <p:cNvGrpSpPr/>
        <p:nvPr/>
      </p:nvGrpSpPr>
      <p:grpSpPr>
        <a:xfrm>
          <a:off x="0" y="0"/>
          <a:ext cx="0" cy="0"/>
          <a:chOff x="0" y="0"/>
          <a:chExt cx="0" cy="0"/>
        </a:xfrm>
      </p:grpSpPr>
      <p:sp>
        <p:nvSpPr>
          <p:cNvPr id="163" name="Google Shape;163;p21"/>
          <p:cNvSpPr txBox="1">
            <a:spLocks noGrp="1"/>
          </p:cNvSpPr>
          <p:nvPr>
            <p:ph type="title" hasCustomPrompt="1"/>
          </p:nvPr>
        </p:nvSpPr>
        <p:spPr>
          <a:xfrm>
            <a:off x="853350" y="344125"/>
            <a:ext cx="4190100" cy="19635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4" name="Google Shape;164;p21"/>
          <p:cNvSpPr txBox="1">
            <a:spLocks noGrp="1"/>
          </p:cNvSpPr>
          <p:nvPr>
            <p:ph type="title" idx="2"/>
          </p:nvPr>
        </p:nvSpPr>
        <p:spPr>
          <a:xfrm>
            <a:off x="853350" y="2188800"/>
            <a:ext cx="5586900" cy="46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800"/>
              <a:buNone/>
              <a:defRPr>
                <a:solidFill>
                  <a:schemeClr val="dk2"/>
                </a:solidFill>
                <a:latin typeface="Lato"/>
                <a:ea typeface="Lato"/>
                <a:cs typeface="Lato"/>
                <a:sym typeface="Lato"/>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165" name="Google Shape;165;p21"/>
          <p:cNvSpPr/>
          <p:nvPr/>
        </p:nvSpPr>
        <p:spPr>
          <a:xfrm rot="547">
            <a:off x="-1668208" y="-5068785"/>
            <a:ext cx="12937609" cy="12776064"/>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66" name="Google Shape;166;p21"/>
          <p:cNvSpPr/>
          <p:nvPr/>
        </p:nvSpPr>
        <p:spPr>
          <a:xfrm rot="547">
            <a:off x="-620458" y="-5221185"/>
            <a:ext cx="12937609" cy="12776064"/>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67" name="Google Shape;167;p21"/>
          <p:cNvSpPr txBox="1">
            <a:spLocks noGrp="1"/>
          </p:cNvSpPr>
          <p:nvPr>
            <p:ph type="subTitle" idx="1"/>
          </p:nvPr>
        </p:nvSpPr>
        <p:spPr>
          <a:xfrm>
            <a:off x="853350" y="2644642"/>
            <a:ext cx="5586900" cy="4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rgbClr val="595959"/>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CUSTOM_9">
    <p:spTree>
      <p:nvGrpSpPr>
        <p:cNvPr id="1" name="Shape 168"/>
        <p:cNvGrpSpPr/>
        <p:nvPr/>
      </p:nvGrpSpPr>
      <p:grpSpPr>
        <a:xfrm>
          <a:off x="0" y="0"/>
          <a:ext cx="0" cy="0"/>
          <a:chOff x="0" y="0"/>
          <a:chExt cx="0" cy="0"/>
        </a:xfrm>
      </p:grpSpPr>
      <p:sp>
        <p:nvSpPr>
          <p:cNvPr id="169" name="Google Shape;169;p22"/>
          <p:cNvSpPr txBox="1">
            <a:spLocks noGrp="1"/>
          </p:cNvSpPr>
          <p:nvPr>
            <p:ph type="title"/>
          </p:nvPr>
        </p:nvSpPr>
        <p:spPr>
          <a:xfrm>
            <a:off x="720000" y="553082"/>
            <a:ext cx="2537100" cy="1137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b="1">
                <a:latin typeface="Josefin Sans"/>
                <a:ea typeface="Josefin Sans"/>
                <a:cs typeface="Josefin Sans"/>
                <a:sym typeface="Josefin Sans"/>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70" name="Google Shape;170;p22"/>
          <p:cNvSpPr txBox="1">
            <a:spLocks noGrp="1"/>
          </p:cNvSpPr>
          <p:nvPr>
            <p:ph type="subTitle" idx="1"/>
          </p:nvPr>
        </p:nvSpPr>
        <p:spPr>
          <a:xfrm>
            <a:off x="815991" y="3166277"/>
            <a:ext cx="21945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rtl="0">
              <a:spcBef>
                <a:spcPts val="1600"/>
              </a:spcBef>
              <a:spcAft>
                <a:spcPts val="0"/>
              </a:spcAft>
              <a:buClr>
                <a:schemeClr val="dk1"/>
              </a:buClr>
              <a:buSzPts val="1400"/>
              <a:buFont typeface="Lato"/>
              <a:buNone/>
              <a:defRPr>
                <a:solidFill>
                  <a:schemeClr val="dk1"/>
                </a:solidFill>
                <a:latin typeface="Lato"/>
                <a:ea typeface="Lato"/>
                <a:cs typeface="Lato"/>
                <a:sym typeface="Lato"/>
              </a:defRPr>
            </a:lvl2pPr>
            <a:lvl3pPr lvl="2" rtl="0">
              <a:spcBef>
                <a:spcPts val="1600"/>
              </a:spcBef>
              <a:spcAft>
                <a:spcPts val="0"/>
              </a:spcAft>
              <a:buClr>
                <a:schemeClr val="dk1"/>
              </a:buClr>
              <a:buSzPts val="1400"/>
              <a:buFont typeface="Lato"/>
              <a:buNone/>
              <a:defRPr>
                <a:solidFill>
                  <a:schemeClr val="dk1"/>
                </a:solidFill>
                <a:latin typeface="Lato"/>
                <a:ea typeface="Lato"/>
                <a:cs typeface="Lato"/>
                <a:sym typeface="Lato"/>
              </a:defRPr>
            </a:lvl3pPr>
            <a:lvl4pPr lvl="3" rtl="0">
              <a:spcBef>
                <a:spcPts val="1600"/>
              </a:spcBef>
              <a:spcAft>
                <a:spcPts val="0"/>
              </a:spcAft>
              <a:buClr>
                <a:schemeClr val="dk1"/>
              </a:buClr>
              <a:buSzPts val="1400"/>
              <a:buFont typeface="Lato"/>
              <a:buNone/>
              <a:defRPr>
                <a:solidFill>
                  <a:schemeClr val="dk1"/>
                </a:solidFill>
                <a:latin typeface="Lato"/>
                <a:ea typeface="Lato"/>
                <a:cs typeface="Lato"/>
                <a:sym typeface="Lato"/>
              </a:defRPr>
            </a:lvl4pPr>
            <a:lvl5pPr lvl="4" rtl="0">
              <a:spcBef>
                <a:spcPts val="1600"/>
              </a:spcBef>
              <a:spcAft>
                <a:spcPts val="0"/>
              </a:spcAft>
              <a:buClr>
                <a:schemeClr val="dk1"/>
              </a:buClr>
              <a:buSzPts val="1400"/>
              <a:buFont typeface="Lato"/>
              <a:buNone/>
              <a:defRPr>
                <a:solidFill>
                  <a:schemeClr val="dk1"/>
                </a:solidFill>
                <a:latin typeface="Lato"/>
                <a:ea typeface="Lato"/>
                <a:cs typeface="Lato"/>
                <a:sym typeface="Lato"/>
              </a:defRPr>
            </a:lvl5pPr>
            <a:lvl6pPr lvl="5" rtl="0">
              <a:spcBef>
                <a:spcPts val="1600"/>
              </a:spcBef>
              <a:spcAft>
                <a:spcPts val="0"/>
              </a:spcAft>
              <a:buClr>
                <a:schemeClr val="dk1"/>
              </a:buClr>
              <a:buSzPts val="1400"/>
              <a:buFont typeface="Lato"/>
              <a:buNone/>
              <a:defRPr>
                <a:solidFill>
                  <a:schemeClr val="dk1"/>
                </a:solidFill>
                <a:latin typeface="Lato"/>
                <a:ea typeface="Lato"/>
                <a:cs typeface="Lato"/>
                <a:sym typeface="Lato"/>
              </a:defRPr>
            </a:lvl6pPr>
            <a:lvl7pPr lvl="6" rtl="0">
              <a:spcBef>
                <a:spcPts val="1600"/>
              </a:spcBef>
              <a:spcAft>
                <a:spcPts val="0"/>
              </a:spcAft>
              <a:buClr>
                <a:schemeClr val="dk1"/>
              </a:buClr>
              <a:buSzPts val="1400"/>
              <a:buFont typeface="Lato"/>
              <a:buNone/>
              <a:defRPr>
                <a:solidFill>
                  <a:schemeClr val="dk1"/>
                </a:solidFill>
                <a:latin typeface="Lato"/>
                <a:ea typeface="Lato"/>
                <a:cs typeface="Lato"/>
                <a:sym typeface="Lato"/>
              </a:defRPr>
            </a:lvl7pPr>
            <a:lvl8pPr lvl="7" rtl="0">
              <a:spcBef>
                <a:spcPts val="1600"/>
              </a:spcBef>
              <a:spcAft>
                <a:spcPts val="0"/>
              </a:spcAft>
              <a:buClr>
                <a:schemeClr val="dk1"/>
              </a:buClr>
              <a:buSzPts val="1400"/>
              <a:buFont typeface="Lato"/>
              <a:buNone/>
              <a:defRPr>
                <a:solidFill>
                  <a:schemeClr val="dk1"/>
                </a:solidFill>
                <a:latin typeface="Lato"/>
                <a:ea typeface="Lato"/>
                <a:cs typeface="Lato"/>
                <a:sym typeface="Lato"/>
              </a:defRPr>
            </a:lvl8pPr>
            <a:lvl9pPr lvl="8" rtl="0">
              <a:spcBef>
                <a:spcPts val="1600"/>
              </a:spcBef>
              <a:spcAft>
                <a:spcPts val="1600"/>
              </a:spcAft>
              <a:buClr>
                <a:schemeClr val="dk1"/>
              </a:buClr>
              <a:buSzPts val="1400"/>
              <a:buFont typeface="Lato"/>
              <a:buNone/>
              <a:defRPr>
                <a:solidFill>
                  <a:schemeClr val="dk1"/>
                </a:solidFill>
                <a:latin typeface="Lato"/>
                <a:ea typeface="Lato"/>
                <a:cs typeface="Lato"/>
                <a:sym typeface="Lato"/>
              </a:defRPr>
            </a:lvl9pPr>
          </a:lstStyle>
          <a:p>
            <a:endParaRPr/>
          </a:p>
        </p:txBody>
      </p:sp>
      <p:sp>
        <p:nvSpPr>
          <p:cNvPr id="171" name="Google Shape;171;p22"/>
          <p:cNvSpPr txBox="1">
            <a:spLocks noGrp="1"/>
          </p:cNvSpPr>
          <p:nvPr>
            <p:ph type="subTitle" idx="2"/>
          </p:nvPr>
        </p:nvSpPr>
        <p:spPr>
          <a:xfrm>
            <a:off x="3470391" y="3166277"/>
            <a:ext cx="21945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rtl="0">
              <a:spcBef>
                <a:spcPts val="1600"/>
              </a:spcBef>
              <a:spcAft>
                <a:spcPts val="0"/>
              </a:spcAft>
              <a:buClr>
                <a:schemeClr val="dk1"/>
              </a:buClr>
              <a:buSzPts val="1400"/>
              <a:buFont typeface="Lato"/>
              <a:buNone/>
              <a:defRPr>
                <a:solidFill>
                  <a:schemeClr val="dk1"/>
                </a:solidFill>
                <a:latin typeface="Lato"/>
                <a:ea typeface="Lato"/>
                <a:cs typeface="Lato"/>
                <a:sym typeface="Lato"/>
              </a:defRPr>
            </a:lvl2pPr>
            <a:lvl3pPr lvl="2" rtl="0">
              <a:spcBef>
                <a:spcPts val="1600"/>
              </a:spcBef>
              <a:spcAft>
                <a:spcPts val="0"/>
              </a:spcAft>
              <a:buClr>
                <a:schemeClr val="dk1"/>
              </a:buClr>
              <a:buSzPts val="1400"/>
              <a:buFont typeface="Lato"/>
              <a:buNone/>
              <a:defRPr>
                <a:solidFill>
                  <a:schemeClr val="dk1"/>
                </a:solidFill>
                <a:latin typeface="Lato"/>
                <a:ea typeface="Lato"/>
                <a:cs typeface="Lato"/>
                <a:sym typeface="Lato"/>
              </a:defRPr>
            </a:lvl3pPr>
            <a:lvl4pPr lvl="3" rtl="0">
              <a:spcBef>
                <a:spcPts val="1600"/>
              </a:spcBef>
              <a:spcAft>
                <a:spcPts val="0"/>
              </a:spcAft>
              <a:buClr>
                <a:schemeClr val="dk1"/>
              </a:buClr>
              <a:buSzPts val="1400"/>
              <a:buFont typeface="Lato"/>
              <a:buNone/>
              <a:defRPr>
                <a:solidFill>
                  <a:schemeClr val="dk1"/>
                </a:solidFill>
                <a:latin typeface="Lato"/>
                <a:ea typeface="Lato"/>
                <a:cs typeface="Lato"/>
                <a:sym typeface="Lato"/>
              </a:defRPr>
            </a:lvl4pPr>
            <a:lvl5pPr lvl="4" rtl="0">
              <a:spcBef>
                <a:spcPts val="1600"/>
              </a:spcBef>
              <a:spcAft>
                <a:spcPts val="0"/>
              </a:spcAft>
              <a:buClr>
                <a:schemeClr val="dk1"/>
              </a:buClr>
              <a:buSzPts val="1400"/>
              <a:buFont typeface="Lato"/>
              <a:buNone/>
              <a:defRPr>
                <a:solidFill>
                  <a:schemeClr val="dk1"/>
                </a:solidFill>
                <a:latin typeface="Lato"/>
                <a:ea typeface="Lato"/>
                <a:cs typeface="Lato"/>
                <a:sym typeface="Lato"/>
              </a:defRPr>
            </a:lvl5pPr>
            <a:lvl6pPr lvl="5" rtl="0">
              <a:spcBef>
                <a:spcPts val="1600"/>
              </a:spcBef>
              <a:spcAft>
                <a:spcPts val="0"/>
              </a:spcAft>
              <a:buClr>
                <a:schemeClr val="dk1"/>
              </a:buClr>
              <a:buSzPts val="1400"/>
              <a:buFont typeface="Lato"/>
              <a:buNone/>
              <a:defRPr>
                <a:solidFill>
                  <a:schemeClr val="dk1"/>
                </a:solidFill>
                <a:latin typeface="Lato"/>
                <a:ea typeface="Lato"/>
                <a:cs typeface="Lato"/>
                <a:sym typeface="Lato"/>
              </a:defRPr>
            </a:lvl6pPr>
            <a:lvl7pPr lvl="6" rtl="0">
              <a:spcBef>
                <a:spcPts val="1600"/>
              </a:spcBef>
              <a:spcAft>
                <a:spcPts val="0"/>
              </a:spcAft>
              <a:buClr>
                <a:schemeClr val="dk1"/>
              </a:buClr>
              <a:buSzPts val="1400"/>
              <a:buFont typeface="Lato"/>
              <a:buNone/>
              <a:defRPr>
                <a:solidFill>
                  <a:schemeClr val="dk1"/>
                </a:solidFill>
                <a:latin typeface="Lato"/>
                <a:ea typeface="Lato"/>
                <a:cs typeface="Lato"/>
                <a:sym typeface="Lato"/>
              </a:defRPr>
            </a:lvl7pPr>
            <a:lvl8pPr lvl="7" rtl="0">
              <a:spcBef>
                <a:spcPts val="1600"/>
              </a:spcBef>
              <a:spcAft>
                <a:spcPts val="0"/>
              </a:spcAft>
              <a:buClr>
                <a:schemeClr val="dk1"/>
              </a:buClr>
              <a:buSzPts val="1400"/>
              <a:buFont typeface="Lato"/>
              <a:buNone/>
              <a:defRPr>
                <a:solidFill>
                  <a:schemeClr val="dk1"/>
                </a:solidFill>
                <a:latin typeface="Lato"/>
                <a:ea typeface="Lato"/>
                <a:cs typeface="Lato"/>
                <a:sym typeface="Lato"/>
              </a:defRPr>
            </a:lvl8pPr>
            <a:lvl9pPr lvl="8" rtl="0">
              <a:spcBef>
                <a:spcPts val="1600"/>
              </a:spcBef>
              <a:spcAft>
                <a:spcPts val="1600"/>
              </a:spcAft>
              <a:buClr>
                <a:schemeClr val="dk1"/>
              </a:buClr>
              <a:buSzPts val="1400"/>
              <a:buFont typeface="Lato"/>
              <a:buNone/>
              <a:defRPr>
                <a:solidFill>
                  <a:schemeClr val="dk1"/>
                </a:solidFill>
                <a:latin typeface="Lato"/>
                <a:ea typeface="Lato"/>
                <a:cs typeface="Lato"/>
                <a:sym typeface="Lato"/>
              </a:defRPr>
            </a:lvl9pPr>
          </a:lstStyle>
          <a:p>
            <a:endParaRPr/>
          </a:p>
        </p:txBody>
      </p:sp>
      <p:sp>
        <p:nvSpPr>
          <p:cNvPr id="172" name="Google Shape;172;p22"/>
          <p:cNvSpPr txBox="1">
            <a:spLocks noGrp="1"/>
          </p:cNvSpPr>
          <p:nvPr>
            <p:ph type="subTitle" idx="3"/>
          </p:nvPr>
        </p:nvSpPr>
        <p:spPr>
          <a:xfrm>
            <a:off x="6132790" y="3166277"/>
            <a:ext cx="21945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rtl="0">
              <a:spcBef>
                <a:spcPts val="1600"/>
              </a:spcBef>
              <a:spcAft>
                <a:spcPts val="0"/>
              </a:spcAft>
              <a:buClr>
                <a:schemeClr val="dk1"/>
              </a:buClr>
              <a:buSzPts val="1400"/>
              <a:buFont typeface="Lato"/>
              <a:buNone/>
              <a:defRPr>
                <a:solidFill>
                  <a:schemeClr val="dk1"/>
                </a:solidFill>
                <a:latin typeface="Lato"/>
                <a:ea typeface="Lato"/>
                <a:cs typeface="Lato"/>
                <a:sym typeface="Lato"/>
              </a:defRPr>
            </a:lvl2pPr>
            <a:lvl3pPr lvl="2" rtl="0">
              <a:spcBef>
                <a:spcPts val="1600"/>
              </a:spcBef>
              <a:spcAft>
                <a:spcPts val="0"/>
              </a:spcAft>
              <a:buClr>
                <a:schemeClr val="dk1"/>
              </a:buClr>
              <a:buSzPts val="1400"/>
              <a:buFont typeface="Lato"/>
              <a:buNone/>
              <a:defRPr>
                <a:solidFill>
                  <a:schemeClr val="dk1"/>
                </a:solidFill>
                <a:latin typeface="Lato"/>
                <a:ea typeface="Lato"/>
                <a:cs typeface="Lato"/>
                <a:sym typeface="Lato"/>
              </a:defRPr>
            </a:lvl3pPr>
            <a:lvl4pPr lvl="3" rtl="0">
              <a:spcBef>
                <a:spcPts val="1600"/>
              </a:spcBef>
              <a:spcAft>
                <a:spcPts val="0"/>
              </a:spcAft>
              <a:buClr>
                <a:schemeClr val="dk1"/>
              </a:buClr>
              <a:buSzPts val="1400"/>
              <a:buFont typeface="Lato"/>
              <a:buNone/>
              <a:defRPr>
                <a:solidFill>
                  <a:schemeClr val="dk1"/>
                </a:solidFill>
                <a:latin typeface="Lato"/>
                <a:ea typeface="Lato"/>
                <a:cs typeface="Lato"/>
                <a:sym typeface="Lato"/>
              </a:defRPr>
            </a:lvl4pPr>
            <a:lvl5pPr lvl="4" rtl="0">
              <a:spcBef>
                <a:spcPts val="1600"/>
              </a:spcBef>
              <a:spcAft>
                <a:spcPts val="0"/>
              </a:spcAft>
              <a:buClr>
                <a:schemeClr val="dk1"/>
              </a:buClr>
              <a:buSzPts val="1400"/>
              <a:buFont typeface="Lato"/>
              <a:buNone/>
              <a:defRPr>
                <a:solidFill>
                  <a:schemeClr val="dk1"/>
                </a:solidFill>
                <a:latin typeface="Lato"/>
                <a:ea typeface="Lato"/>
                <a:cs typeface="Lato"/>
                <a:sym typeface="Lato"/>
              </a:defRPr>
            </a:lvl5pPr>
            <a:lvl6pPr lvl="5" rtl="0">
              <a:spcBef>
                <a:spcPts val="1600"/>
              </a:spcBef>
              <a:spcAft>
                <a:spcPts val="0"/>
              </a:spcAft>
              <a:buClr>
                <a:schemeClr val="dk1"/>
              </a:buClr>
              <a:buSzPts val="1400"/>
              <a:buFont typeface="Lato"/>
              <a:buNone/>
              <a:defRPr>
                <a:solidFill>
                  <a:schemeClr val="dk1"/>
                </a:solidFill>
                <a:latin typeface="Lato"/>
                <a:ea typeface="Lato"/>
                <a:cs typeface="Lato"/>
                <a:sym typeface="Lato"/>
              </a:defRPr>
            </a:lvl6pPr>
            <a:lvl7pPr lvl="6" rtl="0">
              <a:spcBef>
                <a:spcPts val="1600"/>
              </a:spcBef>
              <a:spcAft>
                <a:spcPts val="0"/>
              </a:spcAft>
              <a:buClr>
                <a:schemeClr val="dk1"/>
              </a:buClr>
              <a:buSzPts val="1400"/>
              <a:buFont typeface="Lato"/>
              <a:buNone/>
              <a:defRPr>
                <a:solidFill>
                  <a:schemeClr val="dk1"/>
                </a:solidFill>
                <a:latin typeface="Lato"/>
                <a:ea typeface="Lato"/>
                <a:cs typeface="Lato"/>
                <a:sym typeface="Lato"/>
              </a:defRPr>
            </a:lvl7pPr>
            <a:lvl8pPr lvl="7" rtl="0">
              <a:spcBef>
                <a:spcPts val="1600"/>
              </a:spcBef>
              <a:spcAft>
                <a:spcPts val="0"/>
              </a:spcAft>
              <a:buClr>
                <a:schemeClr val="dk1"/>
              </a:buClr>
              <a:buSzPts val="1400"/>
              <a:buFont typeface="Lato"/>
              <a:buNone/>
              <a:defRPr>
                <a:solidFill>
                  <a:schemeClr val="dk1"/>
                </a:solidFill>
                <a:latin typeface="Lato"/>
                <a:ea typeface="Lato"/>
                <a:cs typeface="Lato"/>
                <a:sym typeface="Lato"/>
              </a:defRPr>
            </a:lvl8pPr>
            <a:lvl9pPr lvl="8" rtl="0">
              <a:spcBef>
                <a:spcPts val="1600"/>
              </a:spcBef>
              <a:spcAft>
                <a:spcPts val="1600"/>
              </a:spcAft>
              <a:buClr>
                <a:schemeClr val="dk1"/>
              </a:buClr>
              <a:buSzPts val="1400"/>
              <a:buFont typeface="Lato"/>
              <a:buNone/>
              <a:defRPr>
                <a:solidFill>
                  <a:schemeClr val="dk1"/>
                </a:solidFill>
                <a:latin typeface="Lato"/>
                <a:ea typeface="Lato"/>
                <a:cs typeface="Lato"/>
                <a:sym typeface="Lato"/>
              </a:defRPr>
            </a:lvl9pPr>
          </a:lstStyle>
          <a:p>
            <a:endParaRPr/>
          </a:p>
        </p:txBody>
      </p:sp>
      <p:sp>
        <p:nvSpPr>
          <p:cNvPr id="173" name="Google Shape;173;p22"/>
          <p:cNvSpPr txBox="1">
            <a:spLocks noGrp="1"/>
          </p:cNvSpPr>
          <p:nvPr>
            <p:ph type="subTitle" idx="4"/>
          </p:nvPr>
        </p:nvSpPr>
        <p:spPr>
          <a:xfrm>
            <a:off x="806850" y="2824327"/>
            <a:ext cx="22215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174" name="Google Shape;174;p22"/>
          <p:cNvSpPr txBox="1">
            <a:spLocks noGrp="1"/>
          </p:cNvSpPr>
          <p:nvPr>
            <p:ph type="subTitle" idx="5"/>
          </p:nvPr>
        </p:nvSpPr>
        <p:spPr>
          <a:xfrm>
            <a:off x="3461250" y="2824327"/>
            <a:ext cx="22215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175" name="Google Shape;175;p22"/>
          <p:cNvSpPr txBox="1">
            <a:spLocks noGrp="1"/>
          </p:cNvSpPr>
          <p:nvPr>
            <p:ph type="subTitle" idx="6"/>
          </p:nvPr>
        </p:nvSpPr>
        <p:spPr>
          <a:xfrm>
            <a:off x="6115650" y="2824327"/>
            <a:ext cx="22215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176" name="Google Shape;176;p22"/>
          <p:cNvSpPr/>
          <p:nvPr/>
        </p:nvSpPr>
        <p:spPr>
          <a:xfrm>
            <a:off x="991600" y="-1707574"/>
            <a:ext cx="12883711" cy="2163229"/>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rot="1828969">
            <a:off x="938629" y="-2525921"/>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rot="1828969">
            <a:off x="-1021971" y="-3052221"/>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2134600" y="-1402774"/>
            <a:ext cx="12883711" cy="2163229"/>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2">
  <p:cSld name="CUSTOM_10">
    <p:spTree>
      <p:nvGrpSpPr>
        <p:cNvPr id="1" name="Shape 180"/>
        <p:cNvGrpSpPr/>
        <p:nvPr/>
      </p:nvGrpSpPr>
      <p:grpSpPr>
        <a:xfrm>
          <a:off x="0" y="0"/>
          <a:ext cx="0" cy="0"/>
          <a:chOff x="0" y="0"/>
          <a:chExt cx="0" cy="0"/>
        </a:xfrm>
      </p:grpSpPr>
      <p:sp>
        <p:nvSpPr>
          <p:cNvPr id="181" name="Google Shape;181;p23"/>
          <p:cNvSpPr/>
          <p:nvPr/>
        </p:nvSpPr>
        <p:spPr>
          <a:xfrm flipH="1">
            <a:off x="-4780550" y="-1936174"/>
            <a:ext cx="12883711" cy="2163229"/>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flipH="1">
            <a:off x="-5923550" y="-1631374"/>
            <a:ext cx="12883711" cy="2163229"/>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rot="-10156992">
            <a:off x="-4380591" y="4301639"/>
            <a:ext cx="12883605" cy="216324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rot="-10156992">
            <a:off x="-5446969" y="3789595"/>
            <a:ext cx="12883605" cy="216324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txBox="1">
            <a:spLocks noGrp="1"/>
          </p:cNvSpPr>
          <p:nvPr>
            <p:ph type="subTitle" idx="1"/>
          </p:nvPr>
        </p:nvSpPr>
        <p:spPr>
          <a:xfrm>
            <a:off x="852525" y="2756033"/>
            <a:ext cx="1581300" cy="7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86" name="Google Shape;186;p23"/>
          <p:cNvSpPr txBox="1">
            <a:spLocks noGrp="1"/>
          </p:cNvSpPr>
          <p:nvPr>
            <p:ph type="subTitle" idx="2"/>
          </p:nvPr>
        </p:nvSpPr>
        <p:spPr>
          <a:xfrm>
            <a:off x="2850414" y="2756033"/>
            <a:ext cx="1581300" cy="7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87" name="Google Shape;187;p23"/>
          <p:cNvSpPr txBox="1">
            <a:spLocks noGrp="1"/>
          </p:cNvSpPr>
          <p:nvPr>
            <p:ph type="subTitle" idx="3"/>
          </p:nvPr>
        </p:nvSpPr>
        <p:spPr>
          <a:xfrm>
            <a:off x="4712265" y="2756033"/>
            <a:ext cx="1581300" cy="7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88" name="Google Shape;188;p23"/>
          <p:cNvSpPr txBox="1">
            <a:spLocks noGrp="1"/>
          </p:cNvSpPr>
          <p:nvPr>
            <p:ph type="subTitle" idx="4"/>
          </p:nvPr>
        </p:nvSpPr>
        <p:spPr>
          <a:xfrm>
            <a:off x="6710174" y="2741625"/>
            <a:ext cx="1581300" cy="71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89" name="Google Shape;189;p23"/>
          <p:cNvSpPr txBox="1">
            <a:spLocks noGrp="1"/>
          </p:cNvSpPr>
          <p:nvPr>
            <p:ph type="subTitle" idx="5"/>
          </p:nvPr>
        </p:nvSpPr>
        <p:spPr>
          <a:xfrm>
            <a:off x="852525" y="2410350"/>
            <a:ext cx="15813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190" name="Google Shape;190;p23"/>
          <p:cNvSpPr txBox="1">
            <a:spLocks noGrp="1"/>
          </p:cNvSpPr>
          <p:nvPr>
            <p:ph type="subTitle" idx="6"/>
          </p:nvPr>
        </p:nvSpPr>
        <p:spPr>
          <a:xfrm>
            <a:off x="2850425" y="2410350"/>
            <a:ext cx="16536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191" name="Google Shape;191;p23"/>
          <p:cNvSpPr txBox="1">
            <a:spLocks noGrp="1"/>
          </p:cNvSpPr>
          <p:nvPr>
            <p:ph type="subTitle" idx="7"/>
          </p:nvPr>
        </p:nvSpPr>
        <p:spPr>
          <a:xfrm>
            <a:off x="4639825" y="2410350"/>
            <a:ext cx="16536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192" name="Google Shape;192;p23"/>
          <p:cNvSpPr txBox="1">
            <a:spLocks noGrp="1"/>
          </p:cNvSpPr>
          <p:nvPr>
            <p:ph type="subTitle" idx="8"/>
          </p:nvPr>
        </p:nvSpPr>
        <p:spPr>
          <a:xfrm>
            <a:off x="6710175" y="2422417"/>
            <a:ext cx="16536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193" name="Google Shape;193;p23"/>
          <p:cNvSpPr txBox="1">
            <a:spLocks noGrp="1"/>
          </p:cNvSpPr>
          <p:nvPr>
            <p:ph type="title"/>
          </p:nvPr>
        </p:nvSpPr>
        <p:spPr>
          <a:xfrm>
            <a:off x="5924725" y="551250"/>
            <a:ext cx="2567400" cy="1519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2800"/>
              <a:buNone/>
              <a:defRPr b="1">
                <a:latin typeface="Josefin Sans"/>
                <a:ea typeface="Josefin Sans"/>
                <a:cs typeface="Josefin Sans"/>
                <a:sym typeface="Josefin Sans"/>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Josefin Sans Medium"/>
              <a:buNone/>
              <a:defRPr sz="2800">
                <a:solidFill>
                  <a:schemeClr val="dk1"/>
                </a:solidFill>
                <a:latin typeface="Josefin Sans Medium"/>
                <a:ea typeface="Josefin Sans Medium"/>
                <a:cs typeface="Josefin Sans Medium"/>
                <a:sym typeface="Josefin Sans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59" r:id="rId4"/>
    <p:sldLayoutId id="2147483665" r:id="rId5"/>
    <p:sldLayoutId id="2147483666" r:id="rId6"/>
    <p:sldLayoutId id="2147483667" r:id="rId7"/>
    <p:sldLayoutId id="2147483668" r:id="rId8"/>
    <p:sldLayoutId id="2147483669"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30"/>
        <p:cNvGrpSpPr/>
        <p:nvPr/>
      </p:nvGrpSpPr>
      <p:grpSpPr>
        <a:xfrm>
          <a:off x="0" y="0"/>
          <a:ext cx="0" cy="0"/>
          <a:chOff x="0" y="0"/>
          <a:chExt cx="0" cy="0"/>
        </a:xfrm>
      </p:grpSpPr>
      <p:sp>
        <p:nvSpPr>
          <p:cNvPr id="531" name="Google Shape;531;p6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32" name="Google Shape;532;p6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7"/>
        <p:cNvGrpSpPr/>
        <p:nvPr/>
      </p:nvGrpSpPr>
      <p:grpSpPr>
        <a:xfrm>
          <a:off x="0" y="0"/>
          <a:ext cx="0" cy="0"/>
          <a:chOff x="0" y="0"/>
          <a:chExt cx="0" cy="0"/>
        </a:xfrm>
      </p:grpSpPr>
      <p:pic>
        <p:nvPicPr>
          <p:cNvPr id="538" name="Google Shape;538;p66"/>
          <p:cNvPicPr preferRelativeResize="0"/>
          <p:nvPr/>
        </p:nvPicPr>
        <p:blipFill rotWithShape="1">
          <a:blip r:embed="rId3">
            <a:alphaModFix/>
          </a:blip>
          <a:srcRect r="25622"/>
          <a:stretch/>
        </p:blipFill>
        <p:spPr>
          <a:xfrm>
            <a:off x="0" y="2275"/>
            <a:ext cx="6800950" cy="5138950"/>
          </a:xfrm>
          <a:prstGeom prst="rect">
            <a:avLst/>
          </a:prstGeom>
          <a:noFill/>
          <a:ln>
            <a:noFill/>
          </a:ln>
        </p:spPr>
      </p:pic>
      <p:sp>
        <p:nvSpPr>
          <p:cNvPr id="539" name="Google Shape;539;p66"/>
          <p:cNvSpPr/>
          <p:nvPr/>
        </p:nvSpPr>
        <p:spPr>
          <a:xfrm rot="212052" flipH="1">
            <a:off x="-2234994" y="3080759"/>
            <a:ext cx="6640079" cy="2813324"/>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66"/>
          <p:cNvGrpSpPr/>
          <p:nvPr/>
        </p:nvGrpSpPr>
        <p:grpSpPr>
          <a:xfrm rot="384094" flipH="1">
            <a:off x="706256" y="-703371"/>
            <a:ext cx="8731983" cy="6154719"/>
            <a:chOff x="269813" y="-541588"/>
            <a:chExt cx="8731675" cy="6154502"/>
          </a:xfrm>
        </p:grpSpPr>
        <p:sp>
          <p:nvSpPr>
            <p:cNvPr id="541" name="Google Shape;541;p66"/>
            <p:cNvSpPr/>
            <p:nvPr/>
          </p:nvSpPr>
          <p:spPr>
            <a:xfrm rot="-419981">
              <a:off x="695537" y="-72471"/>
              <a:ext cx="8018021" cy="5216267"/>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6"/>
            <p:cNvSpPr/>
            <p:nvPr/>
          </p:nvSpPr>
          <p:spPr>
            <a:xfrm>
              <a:off x="269813" y="-72500"/>
              <a:ext cx="8017954" cy="5623946"/>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66"/>
          <p:cNvSpPr txBox="1">
            <a:spLocks noGrp="1"/>
          </p:cNvSpPr>
          <p:nvPr>
            <p:ph type="subTitle" idx="1"/>
          </p:nvPr>
        </p:nvSpPr>
        <p:spPr>
          <a:xfrm>
            <a:off x="6464585" y="4594783"/>
            <a:ext cx="2538900" cy="561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1000" dirty="0"/>
              <a:t>Surathni Gunawardena</a:t>
            </a:r>
            <a:endParaRPr sz="1000" dirty="0"/>
          </a:p>
        </p:txBody>
      </p:sp>
      <p:sp>
        <p:nvSpPr>
          <p:cNvPr id="544" name="Google Shape;544;p66"/>
          <p:cNvSpPr txBox="1">
            <a:spLocks noGrp="1"/>
          </p:cNvSpPr>
          <p:nvPr>
            <p:ph type="ctrTitle" idx="2"/>
          </p:nvPr>
        </p:nvSpPr>
        <p:spPr>
          <a:xfrm>
            <a:off x="5217459" y="1110606"/>
            <a:ext cx="3547241" cy="1793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4200" dirty="0"/>
              <a:t>Hotel Aggregator Analysis</a:t>
            </a:r>
            <a:br>
              <a:rPr lang="en-US" sz="4200" dirty="0"/>
            </a:br>
            <a:br>
              <a:rPr lang="en-US" sz="2800" dirty="0"/>
            </a:br>
            <a:r>
              <a:rPr lang="en-US" sz="1800" dirty="0" err="1"/>
              <a:t>PowerBI</a:t>
            </a:r>
            <a:r>
              <a:rPr lang="en-US" sz="1800" dirty="0"/>
              <a:t> Visualization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pic>
        <p:nvPicPr>
          <p:cNvPr id="3" name="Picture 2">
            <a:extLst>
              <a:ext uri="{FF2B5EF4-FFF2-40B4-BE49-F238E27FC236}">
                <a16:creationId xmlns:a16="http://schemas.microsoft.com/office/drawing/2014/main" id="{D354900F-57E2-4045-96FC-8E2544725A27}"/>
              </a:ext>
            </a:extLst>
          </p:cNvPr>
          <p:cNvPicPr>
            <a:picLocks noChangeAspect="1"/>
          </p:cNvPicPr>
          <p:nvPr/>
        </p:nvPicPr>
        <p:blipFill>
          <a:blip r:embed="rId3"/>
          <a:stretch>
            <a:fillRect/>
          </a:stretch>
        </p:blipFill>
        <p:spPr>
          <a:xfrm>
            <a:off x="125015" y="0"/>
            <a:ext cx="8893969"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3" name="Google Shape;1919;p133">
            <a:extLst>
              <a:ext uri="{FF2B5EF4-FFF2-40B4-BE49-F238E27FC236}">
                <a16:creationId xmlns:a16="http://schemas.microsoft.com/office/drawing/2014/main" id="{120E6B6C-FE9C-4B03-A210-182F44DA93CA}"/>
              </a:ext>
            </a:extLst>
          </p:cNvPr>
          <p:cNvSpPr txBox="1">
            <a:spLocks/>
          </p:cNvSpPr>
          <p:nvPr/>
        </p:nvSpPr>
        <p:spPr>
          <a:xfrm>
            <a:off x="392591" y="402329"/>
            <a:ext cx="7047300"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Josefin Sans Medium"/>
              <a:buNone/>
              <a:defRPr sz="2800" b="0" i="0" u="none" strike="noStrike" cap="none">
                <a:solidFill>
                  <a:schemeClr val="dk1"/>
                </a:solidFill>
                <a:latin typeface="Josefin Sans Medium"/>
                <a:ea typeface="Josefin Sans Medium"/>
                <a:cs typeface="Josefin Sans Medium"/>
                <a:sym typeface="Josefin Sans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rgbClr val="000000"/>
              </a:buClr>
              <a:buSzPts val="1100"/>
              <a:buFont typeface="Arial"/>
              <a:buNone/>
            </a:pPr>
            <a:r>
              <a:rPr lang="en-US" sz="3600" dirty="0">
                <a:solidFill>
                  <a:schemeClr val="tx1"/>
                </a:solidFill>
                <a:latin typeface="Josefin Sans" panose="020B0604020202020204" charset="0"/>
                <a:ea typeface="Arial"/>
                <a:cs typeface="Arial"/>
                <a:sym typeface="Arial"/>
              </a:rPr>
              <a:t>Key insights</a:t>
            </a:r>
          </a:p>
        </p:txBody>
      </p:sp>
      <p:sp>
        <p:nvSpPr>
          <p:cNvPr id="4" name="TextBox 3">
            <a:extLst>
              <a:ext uri="{FF2B5EF4-FFF2-40B4-BE49-F238E27FC236}">
                <a16:creationId xmlns:a16="http://schemas.microsoft.com/office/drawing/2014/main" id="{6D32BA14-31F1-4C24-B312-D7A54ACF9F2E}"/>
              </a:ext>
            </a:extLst>
          </p:cNvPr>
          <p:cNvSpPr txBox="1"/>
          <p:nvPr/>
        </p:nvSpPr>
        <p:spPr>
          <a:xfrm>
            <a:off x="392591" y="1159001"/>
            <a:ext cx="8211082" cy="3416320"/>
          </a:xfrm>
          <a:prstGeom prst="rect">
            <a:avLst/>
          </a:prstGeom>
          <a:noFill/>
        </p:spPr>
        <p:txBody>
          <a:bodyPr wrap="square" rtlCol="0">
            <a:spAutoFit/>
          </a:bodyPr>
          <a:lstStyle/>
          <a:p>
            <a:pPr marL="285750" indent="-285750" algn="just">
              <a:buClrTx/>
              <a:buFont typeface="Arial" panose="020B0604020202020204" pitchFamily="34" charset="0"/>
              <a:buChar char="•"/>
            </a:pPr>
            <a:r>
              <a:rPr lang="en-US" sz="1200" dirty="0">
                <a:solidFill>
                  <a:schemeClr val="tx1"/>
                </a:solidFill>
                <a:latin typeface="Lato" panose="020B0604020202020204" charset="0"/>
              </a:rPr>
              <a:t>Geographical insights: Provides insights into the distribution of listings in popular neighborhoods, host locations, and host neighborhoods. It shows where properties are concentrated, where hosts are based, and which areas are popular among hosts and guests. </a:t>
            </a:r>
          </a:p>
          <a:p>
            <a:pPr algn="just">
              <a:buClrTx/>
            </a:pPr>
            <a:endParaRPr lang="en-US" sz="1200" dirty="0">
              <a:solidFill>
                <a:schemeClr val="tx1"/>
              </a:solidFill>
              <a:latin typeface="Lato" panose="020B0604020202020204" charset="0"/>
            </a:endParaRPr>
          </a:p>
          <a:p>
            <a:pPr marL="285750" indent="-285750" algn="just">
              <a:buClrTx/>
              <a:buFont typeface="Arial" panose="020B0604020202020204" pitchFamily="34" charset="0"/>
              <a:buChar char="•"/>
            </a:pPr>
            <a:r>
              <a:rPr lang="en-US" sz="1200" dirty="0">
                <a:solidFill>
                  <a:schemeClr val="tx1"/>
                </a:solidFill>
                <a:latin typeface="Lato" panose="020B0604020202020204" charset="0"/>
              </a:rPr>
              <a:t>Pricing &amp; availability analysis: It showcases average prices for different property types, room types, and based on accommodates.</a:t>
            </a:r>
          </a:p>
          <a:p>
            <a:pPr algn="just">
              <a:buClrTx/>
            </a:pPr>
            <a:endParaRPr lang="en-US" sz="1200" dirty="0">
              <a:solidFill>
                <a:schemeClr val="tx1"/>
              </a:solidFill>
              <a:latin typeface="Lato" panose="020B0604020202020204" charset="0"/>
            </a:endParaRPr>
          </a:p>
          <a:p>
            <a:pPr marL="285750" indent="-285750" algn="just">
              <a:buClrTx/>
              <a:buFont typeface="Arial" panose="020B0604020202020204" pitchFamily="34" charset="0"/>
              <a:buChar char="•"/>
            </a:pPr>
            <a:r>
              <a:rPr lang="en-US" sz="1200" dirty="0">
                <a:solidFill>
                  <a:schemeClr val="tx1"/>
                </a:solidFill>
                <a:latin typeface="Lato" panose="020B0604020202020204" charset="0"/>
              </a:rPr>
              <a:t>Host performance: Presents insights into host performance metrics such as host response time, host verification methods, and host </a:t>
            </a:r>
            <a:r>
              <a:rPr lang="en-US" sz="1200">
                <a:solidFill>
                  <a:schemeClr val="tx1"/>
                </a:solidFill>
                <a:latin typeface="Lato" panose="020B0604020202020204" charset="0"/>
              </a:rPr>
              <a:t>status. By </a:t>
            </a:r>
            <a:r>
              <a:rPr lang="en-US" sz="1200" dirty="0">
                <a:solidFill>
                  <a:schemeClr val="tx1"/>
                </a:solidFill>
                <a:latin typeface="Lato" panose="020B0604020202020204" charset="0"/>
              </a:rPr>
              <a:t>analyzing this data, one can understand the distribution of host response times, verification methods used by hosts, and the proportion of super hosts versus regular hosts. </a:t>
            </a:r>
          </a:p>
          <a:p>
            <a:pPr algn="just">
              <a:buClrTx/>
            </a:pPr>
            <a:endParaRPr lang="en-US" sz="1200" dirty="0">
              <a:solidFill>
                <a:schemeClr val="tx1"/>
              </a:solidFill>
              <a:latin typeface="Lato" panose="020B0604020202020204" charset="0"/>
            </a:endParaRPr>
          </a:p>
          <a:p>
            <a:pPr marL="285750" indent="-285750" algn="just">
              <a:buClrTx/>
              <a:buFont typeface="Arial" panose="020B0604020202020204" pitchFamily="34" charset="0"/>
              <a:buChar char="•"/>
            </a:pPr>
            <a:r>
              <a:rPr lang="en-US" sz="1200" dirty="0">
                <a:solidFill>
                  <a:schemeClr val="tx1"/>
                </a:solidFill>
                <a:latin typeface="Lato" panose="020B0604020202020204" charset="0"/>
              </a:rPr>
              <a:t>Review scores &amp; guest satisfaction: It displays the relationship between review scores and host listing counts, host total listings count by year, and review scores based on property and room types. This data helps in understanding guest satisfaction levels, trends in review scores over time, and the impact of property and room types on guest experiences.</a:t>
            </a:r>
          </a:p>
          <a:p>
            <a:pPr algn="just">
              <a:buClrTx/>
            </a:pPr>
            <a:endParaRPr lang="en-US" sz="1200" dirty="0">
              <a:solidFill>
                <a:schemeClr val="tx1"/>
              </a:solidFill>
              <a:latin typeface="Lato" panose="020B0604020202020204" charset="0"/>
            </a:endParaRPr>
          </a:p>
          <a:p>
            <a:pPr marL="285750" indent="-285750" algn="just">
              <a:buClrTx/>
              <a:buFont typeface="Arial" panose="020B0604020202020204" pitchFamily="34" charset="0"/>
              <a:buChar char="•"/>
            </a:pPr>
            <a:r>
              <a:rPr lang="en-US" sz="1200" dirty="0">
                <a:solidFill>
                  <a:schemeClr val="tx1"/>
                </a:solidFill>
                <a:latin typeface="Lato" panose="020B0604020202020204" charset="0"/>
              </a:rPr>
              <a:t>Property type &amp; room analysis: It presents the count of different property types and room types, showcasing the distribution of accommodation options.</a:t>
            </a:r>
          </a:p>
        </p:txBody>
      </p:sp>
      <p:sp>
        <p:nvSpPr>
          <p:cNvPr id="5" name="Google Shape;543;p66">
            <a:extLst>
              <a:ext uri="{FF2B5EF4-FFF2-40B4-BE49-F238E27FC236}">
                <a16:creationId xmlns:a16="http://schemas.microsoft.com/office/drawing/2014/main" id="{6BF0BB0E-5BCA-4AC6-89F7-72A159852224}"/>
              </a:ext>
            </a:extLst>
          </p:cNvPr>
          <p:cNvSpPr txBox="1">
            <a:spLocks/>
          </p:cNvSpPr>
          <p:nvPr/>
        </p:nvSpPr>
        <p:spPr>
          <a:xfrm>
            <a:off x="6464585" y="4594783"/>
            <a:ext cx="2538900" cy="561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None/>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lgn="r"/>
            <a:r>
              <a:rPr lang="en-US" sz="1000" dirty="0"/>
              <a:t>Surathni Gunawardena</a:t>
            </a:r>
          </a:p>
        </p:txBody>
      </p:sp>
    </p:spTree>
    <p:extLst>
      <p:ext uri="{BB962C8B-B14F-4D97-AF65-F5344CB8AC3E}">
        <p14:creationId xmlns:p14="http://schemas.microsoft.com/office/powerpoint/2010/main" val="1320661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7"/>
          <p:cNvSpPr txBox="1">
            <a:spLocks noGrp="1"/>
          </p:cNvSpPr>
          <p:nvPr>
            <p:ph type="title"/>
          </p:nvPr>
        </p:nvSpPr>
        <p:spPr>
          <a:xfrm>
            <a:off x="642491" y="592282"/>
            <a:ext cx="4465064" cy="748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3600" dirty="0"/>
              <a:t>Recommendations</a:t>
            </a:r>
            <a:endParaRPr sz="3600" dirty="0"/>
          </a:p>
        </p:txBody>
      </p:sp>
      <p:sp>
        <p:nvSpPr>
          <p:cNvPr id="730" name="Google Shape;730;p77"/>
          <p:cNvSpPr txBox="1">
            <a:spLocks noGrp="1"/>
          </p:cNvSpPr>
          <p:nvPr>
            <p:ph type="subTitle" idx="1"/>
          </p:nvPr>
        </p:nvSpPr>
        <p:spPr>
          <a:xfrm>
            <a:off x="534259" y="1340427"/>
            <a:ext cx="8075482" cy="3459995"/>
          </a:xfrm>
          <a:prstGeom prst="rect">
            <a:avLst/>
          </a:prstGeom>
        </p:spPr>
        <p:txBody>
          <a:bodyPr spcFirstLastPara="1" wrap="square" lIns="91425" tIns="91425" rIns="91425" bIns="91425" anchor="t" anchorCtr="0">
            <a:noAutofit/>
          </a:bodyPr>
          <a:lstStyle/>
          <a:p>
            <a:pPr algn="just">
              <a:lnSpc>
                <a:spcPct val="150000"/>
              </a:lnSpc>
              <a:buFont typeface="Arial" panose="020B0604020202020204" pitchFamily="34" charset="0"/>
              <a:buChar char="•"/>
            </a:pPr>
            <a:r>
              <a:rPr lang="en-US" b="1" dirty="0"/>
              <a:t>Host Performance Optimization</a:t>
            </a:r>
            <a:r>
              <a:rPr lang="en-US" dirty="0"/>
              <a:t>:</a:t>
            </a:r>
          </a:p>
          <a:p>
            <a:pPr lvl="1" algn="just">
              <a:lnSpc>
                <a:spcPct val="100000"/>
              </a:lnSpc>
            </a:pPr>
            <a:r>
              <a:rPr lang="en-US" dirty="0"/>
              <a:t>Encourage hosts to maintain quick response times to enhance guest satisfaction.</a:t>
            </a:r>
          </a:p>
          <a:p>
            <a:pPr lvl="1" algn="just">
              <a:lnSpc>
                <a:spcPct val="100000"/>
              </a:lnSpc>
            </a:pPr>
            <a:r>
              <a:rPr lang="en-US" dirty="0"/>
              <a:t>Promote the use of multiple verification methods to build trust with guests.</a:t>
            </a:r>
          </a:p>
          <a:p>
            <a:pPr lvl="1" algn="just">
              <a:lnSpc>
                <a:spcPct val="100000"/>
              </a:lnSpc>
            </a:pPr>
            <a:r>
              <a:rPr lang="en-US" dirty="0"/>
              <a:t>Consider the benefits of achieving super host status for improved credibility.</a:t>
            </a:r>
          </a:p>
          <a:p>
            <a:pPr algn="just">
              <a:lnSpc>
                <a:spcPct val="150000"/>
              </a:lnSpc>
              <a:buFont typeface="Arial" panose="020B0604020202020204" pitchFamily="34" charset="0"/>
              <a:buChar char="•"/>
            </a:pPr>
            <a:r>
              <a:rPr lang="en-US" b="1" dirty="0"/>
              <a:t>Pricing and Availability Strategies</a:t>
            </a:r>
            <a:r>
              <a:rPr lang="en-US" dirty="0"/>
              <a:t>:</a:t>
            </a:r>
          </a:p>
          <a:p>
            <a:pPr lvl="1" algn="just">
              <a:lnSpc>
                <a:spcPct val="100000"/>
              </a:lnSpc>
            </a:pPr>
            <a:r>
              <a:rPr lang="en-US" dirty="0"/>
              <a:t>Analyze pricing trends for different property and room types to set competitive rates.</a:t>
            </a:r>
          </a:p>
          <a:p>
            <a:pPr lvl="1" algn="just">
              <a:lnSpc>
                <a:spcPct val="100000"/>
              </a:lnSpc>
            </a:pPr>
            <a:r>
              <a:rPr lang="en-US" dirty="0"/>
              <a:t>Adjust pricing based on accommodates to maximize revenue and occupancy.</a:t>
            </a:r>
          </a:p>
          <a:p>
            <a:pPr lvl="1" algn="just">
              <a:lnSpc>
                <a:spcPct val="100000"/>
              </a:lnSpc>
            </a:pPr>
            <a:r>
              <a:rPr lang="en-US" dirty="0"/>
              <a:t>Monitor availability to capitalize on high-demand periods and adjust pricing accordingly.</a:t>
            </a:r>
          </a:p>
        </p:txBody>
      </p:sp>
      <p:sp>
        <p:nvSpPr>
          <p:cNvPr id="4" name="Google Shape;543;p66">
            <a:extLst>
              <a:ext uri="{FF2B5EF4-FFF2-40B4-BE49-F238E27FC236}">
                <a16:creationId xmlns:a16="http://schemas.microsoft.com/office/drawing/2014/main" id="{CB838076-D38C-4C59-BCE1-2EA1EA8985AA}"/>
              </a:ext>
            </a:extLst>
          </p:cNvPr>
          <p:cNvSpPr txBox="1">
            <a:spLocks/>
          </p:cNvSpPr>
          <p:nvPr/>
        </p:nvSpPr>
        <p:spPr>
          <a:xfrm>
            <a:off x="6464585" y="4594783"/>
            <a:ext cx="2538900" cy="561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None/>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lgn="r"/>
            <a:r>
              <a:rPr lang="en-US" sz="1000" dirty="0"/>
              <a:t>Surathni Gunawardena</a:t>
            </a:r>
          </a:p>
        </p:txBody>
      </p:sp>
    </p:spTree>
    <p:extLst>
      <p:ext uri="{BB962C8B-B14F-4D97-AF65-F5344CB8AC3E}">
        <p14:creationId xmlns:p14="http://schemas.microsoft.com/office/powerpoint/2010/main" val="326616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7"/>
          <p:cNvSpPr txBox="1">
            <a:spLocks noGrp="1"/>
          </p:cNvSpPr>
          <p:nvPr>
            <p:ph type="title"/>
          </p:nvPr>
        </p:nvSpPr>
        <p:spPr>
          <a:xfrm>
            <a:off x="756790" y="498765"/>
            <a:ext cx="4465064" cy="748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3600" dirty="0"/>
              <a:t>Recommendations</a:t>
            </a:r>
            <a:endParaRPr sz="3600" dirty="0"/>
          </a:p>
        </p:txBody>
      </p:sp>
      <p:sp>
        <p:nvSpPr>
          <p:cNvPr id="730" name="Google Shape;730;p77"/>
          <p:cNvSpPr txBox="1">
            <a:spLocks noGrp="1"/>
          </p:cNvSpPr>
          <p:nvPr>
            <p:ph type="subTitle" idx="1"/>
          </p:nvPr>
        </p:nvSpPr>
        <p:spPr>
          <a:xfrm>
            <a:off x="581018" y="1319822"/>
            <a:ext cx="7753364" cy="3605470"/>
          </a:xfrm>
          <a:prstGeom prst="rect">
            <a:avLst/>
          </a:prstGeom>
        </p:spPr>
        <p:txBody>
          <a:bodyPr spcFirstLastPara="1" wrap="square" lIns="91425" tIns="91425" rIns="91425" bIns="91425" anchor="t" anchorCtr="0">
            <a:noAutofit/>
          </a:bodyPr>
          <a:lstStyle/>
          <a:p>
            <a:pPr algn="just">
              <a:lnSpc>
                <a:spcPct val="150000"/>
              </a:lnSpc>
              <a:buFont typeface="Arial" panose="020B0604020202020204" pitchFamily="34" charset="0"/>
              <a:buChar char="•"/>
            </a:pPr>
            <a:r>
              <a:rPr lang="en-US" b="1" dirty="0">
                <a:latin typeface="Lato" panose="020B0604020202020204" charset="0"/>
              </a:rPr>
              <a:t>Guest Satisfaction Enhancement</a:t>
            </a:r>
            <a:r>
              <a:rPr lang="en-US" dirty="0">
                <a:latin typeface="Lato" panose="020B0604020202020204" charset="0"/>
              </a:rPr>
              <a:t>:</a:t>
            </a:r>
          </a:p>
          <a:p>
            <a:pPr lvl="1" algn="just">
              <a:lnSpc>
                <a:spcPct val="100000"/>
              </a:lnSpc>
            </a:pPr>
            <a:r>
              <a:rPr lang="en-US" dirty="0">
                <a:latin typeface="Lato" panose="020B0604020202020204" charset="0"/>
              </a:rPr>
              <a:t>Focus on improving review scores by providing exceptional service and amenities.</a:t>
            </a:r>
          </a:p>
          <a:p>
            <a:pPr lvl="1" algn="just">
              <a:lnSpc>
                <a:spcPct val="100000"/>
              </a:lnSpc>
            </a:pPr>
            <a:r>
              <a:rPr lang="en-US" dirty="0">
                <a:latin typeface="Lato" panose="020B0604020202020204" charset="0"/>
              </a:rPr>
              <a:t>Track guest satisfaction levels over time to identify areas for improvement.</a:t>
            </a:r>
          </a:p>
          <a:p>
            <a:pPr lvl="1" algn="just">
              <a:lnSpc>
                <a:spcPct val="100000"/>
              </a:lnSpc>
            </a:pPr>
            <a:r>
              <a:rPr lang="en-US" dirty="0">
                <a:latin typeface="Lato" panose="020B0604020202020204" charset="0"/>
              </a:rPr>
              <a:t>Tailor property and room offerings to meet guest preferences and enhance satisfaction.</a:t>
            </a:r>
          </a:p>
          <a:p>
            <a:pPr algn="just">
              <a:lnSpc>
                <a:spcPct val="150000"/>
              </a:lnSpc>
              <a:buFont typeface="Arial" panose="020B0604020202020204" pitchFamily="34" charset="0"/>
              <a:buChar char="•"/>
            </a:pPr>
            <a:r>
              <a:rPr lang="en-US" b="1" dirty="0">
                <a:latin typeface="Lato" panose="020B0604020202020204" charset="0"/>
              </a:rPr>
              <a:t>Property and Room Type Management</a:t>
            </a:r>
            <a:r>
              <a:rPr lang="en-US" dirty="0">
                <a:latin typeface="Lato" panose="020B0604020202020204" charset="0"/>
              </a:rPr>
              <a:t>:</a:t>
            </a:r>
          </a:p>
          <a:p>
            <a:pPr lvl="1" algn="just">
              <a:lnSpc>
                <a:spcPct val="100000"/>
              </a:lnSpc>
            </a:pPr>
            <a:r>
              <a:rPr lang="en-US" dirty="0">
                <a:latin typeface="Lato" panose="020B0604020202020204" charset="0"/>
              </a:rPr>
              <a:t>Understand the popularity of different property and room types to optimize inventory.</a:t>
            </a:r>
          </a:p>
          <a:p>
            <a:pPr lvl="1" algn="just">
              <a:lnSpc>
                <a:spcPct val="100000"/>
              </a:lnSpc>
            </a:pPr>
            <a:r>
              <a:rPr lang="en-US" dirty="0">
                <a:latin typeface="Lato" panose="020B0604020202020204" charset="0"/>
              </a:rPr>
              <a:t>Diversify offerings based on demand for specific accommodation options.</a:t>
            </a:r>
          </a:p>
          <a:p>
            <a:pPr lvl="1" algn="just">
              <a:lnSpc>
                <a:spcPct val="100000"/>
              </a:lnSpc>
            </a:pPr>
            <a:r>
              <a:rPr lang="en-US" dirty="0">
                <a:latin typeface="Lato" panose="020B0604020202020204" charset="0"/>
              </a:rPr>
              <a:t>Utilize insights to enhance marketing strategies and target relevant customer segments.</a:t>
            </a:r>
          </a:p>
        </p:txBody>
      </p:sp>
      <p:sp>
        <p:nvSpPr>
          <p:cNvPr id="4" name="Google Shape;543;p66">
            <a:extLst>
              <a:ext uri="{FF2B5EF4-FFF2-40B4-BE49-F238E27FC236}">
                <a16:creationId xmlns:a16="http://schemas.microsoft.com/office/drawing/2014/main" id="{442662B0-7CAD-45CD-AFB2-263C707D437D}"/>
              </a:ext>
            </a:extLst>
          </p:cNvPr>
          <p:cNvSpPr txBox="1">
            <a:spLocks/>
          </p:cNvSpPr>
          <p:nvPr/>
        </p:nvSpPr>
        <p:spPr>
          <a:xfrm>
            <a:off x="6464585" y="4594783"/>
            <a:ext cx="2538900" cy="561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None/>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lgn="r"/>
            <a:r>
              <a:rPr lang="en-US" sz="1000" dirty="0"/>
              <a:t>Surathni Gunawardena</a:t>
            </a:r>
          </a:p>
        </p:txBody>
      </p:sp>
    </p:spTree>
    <p:extLst>
      <p:ext uri="{BB962C8B-B14F-4D97-AF65-F5344CB8AC3E}">
        <p14:creationId xmlns:p14="http://schemas.microsoft.com/office/powerpoint/2010/main" val="466226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304"/>
        <p:cNvGrpSpPr/>
        <p:nvPr/>
      </p:nvGrpSpPr>
      <p:grpSpPr>
        <a:xfrm>
          <a:off x="0" y="0"/>
          <a:ext cx="0" cy="0"/>
          <a:chOff x="0" y="0"/>
          <a:chExt cx="0" cy="0"/>
        </a:xfrm>
      </p:grpSpPr>
      <p:sp>
        <p:nvSpPr>
          <p:cNvPr id="2" name="TextBox 1">
            <a:extLst>
              <a:ext uri="{FF2B5EF4-FFF2-40B4-BE49-F238E27FC236}">
                <a16:creationId xmlns:a16="http://schemas.microsoft.com/office/drawing/2014/main" id="{07B2E928-F78F-4F95-8965-F7A501FEBA4A}"/>
              </a:ext>
            </a:extLst>
          </p:cNvPr>
          <p:cNvSpPr txBox="1"/>
          <p:nvPr/>
        </p:nvSpPr>
        <p:spPr>
          <a:xfrm>
            <a:off x="2945823" y="1294477"/>
            <a:ext cx="3252354" cy="2123658"/>
          </a:xfrm>
          <a:prstGeom prst="rect">
            <a:avLst/>
          </a:prstGeom>
          <a:noFill/>
        </p:spPr>
        <p:txBody>
          <a:bodyPr wrap="square" rtlCol="0">
            <a:spAutoFit/>
          </a:bodyPr>
          <a:lstStyle/>
          <a:p>
            <a:pPr algn="ctr"/>
            <a:r>
              <a:rPr lang="en-US" sz="6600" b="1" dirty="0">
                <a:solidFill>
                  <a:schemeClr val="bg1"/>
                </a:solidFill>
                <a:latin typeface="Josefin Sans" panose="020B0604020202020204" charset="0"/>
              </a:rPr>
              <a:t>Thank you!</a:t>
            </a:r>
          </a:p>
        </p:txBody>
      </p:sp>
      <p:sp>
        <p:nvSpPr>
          <p:cNvPr id="4" name="Google Shape;543;p66">
            <a:extLst>
              <a:ext uri="{FF2B5EF4-FFF2-40B4-BE49-F238E27FC236}">
                <a16:creationId xmlns:a16="http://schemas.microsoft.com/office/drawing/2014/main" id="{D762D33C-AD12-4EC8-985F-A1C0012CB977}"/>
              </a:ext>
            </a:extLst>
          </p:cNvPr>
          <p:cNvSpPr txBox="1">
            <a:spLocks/>
          </p:cNvSpPr>
          <p:nvPr/>
        </p:nvSpPr>
        <p:spPr>
          <a:xfrm>
            <a:off x="6464585" y="4594783"/>
            <a:ext cx="2538900" cy="561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None/>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lgn="r"/>
            <a:r>
              <a:rPr lang="en-US" sz="1000" dirty="0"/>
              <a:t>Surathni Gunawardena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8"/>
          <p:cNvSpPr txBox="1">
            <a:spLocks noGrp="1"/>
          </p:cNvSpPr>
          <p:nvPr>
            <p:ph type="title"/>
          </p:nvPr>
        </p:nvSpPr>
        <p:spPr>
          <a:xfrm>
            <a:off x="720000" y="552528"/>
            <a:ext cx="4594278" cy="10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Table of Contents</a:t>
            </a:r>
          </a:p>
        </p:txBody>
      </p:sp>
      <p:sp>
        <p:nvSpPr>
          <p:cNvPr id="556" name="Google Shape;556;p68"/>
          <p:cNvSpPr txBox="1">
            <a:spLocks noGrp="1"/>
          </p:cNvSpPr>
          <p:nvPr>
            <p:ph type="title" idx="2"/>
          </p:nvPr>
        </p:nvSpPr>
        <p:spPr>
          <a:xfrm>
            <a:off x="741775" y="1615003"/>
            <a:ext cx="1412100" cy="87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557" name="Google Shape;557;p68"/>
          <p:cNvSpPr txBox="1">
            <a:spLocks noGrp="1"/>
          </p:cNvSpPr>
          <p:nvPr>
            <p:ph type="subTitle" idx="1"/>
          </p:nvPr>
        </p:nvSpPr>
        <p:spPr>
          <a:xfrm>
            <a:off x="741775" y="2228604"/>
            <a:ext cx="2225400" cy="43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Problem Statement</a:t>
            </a:r>
            <a:endParaRPr dirty="0"/>
          </a:p>
        </p:txBody>
      </p:sp>
      <p:sp>
        <p:nvSpPr>
          <p:cNvPr id="558" name="Google Shape;558;p68"/>
          <p:cNvSpPr txBox="1">
            <a:spLocks noGrp="1"/>
          </p:cNvSpPr>
          <p:nvPr>
            <p:ph type="title" idx="3"/>
          </p:nvPr>
        </p:nvSpPr>
        <p:spPr>
          <a:xfrm>
            <a:off x="3371338" y="1615003"/>
            <a:ext cx="1411200" cy="87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560" name="Google Shape;560;p68"/>
          <p:cNvSpPr txBox="1">
            <a:spLocks noGrp="1"/>
          </p:cNvSpPr>
          <p:nvPr>
            <p:ph type="title" idx="5"/>
          </p:nvPr>
        </p:nvSpPr>
        <p:spPr>
          <a:xfrm>
            <a:off x="5957688" y="1615003"/>
            <a:ext cx="1411200" cy="87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561" name="Google Shape;561;p68"/>
          <p:cNvSpPr txBox="1">
            <a:spLocks noGrp="1"/>
          </p:cNvSpPr>
          <p:nvPr>
            <p:ph type="subTitle" idx="6"/>
          </p:nvPr>
        </p:nvSpPr>
        <p:spPr>
          <a:xfrm>
            <a:off x="3371338" y="2230375"/>
            <a:ext cx="2398800" cy="43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Project Objectives</a:t>
            </a:r>
            <a:endParaRPr dirty="0"/>
          </a:p>
        </p:txBody>
      </p:sp>
      <p:sp>
        <p:nvSpPr>
          <p:cNvPr id="562" name="Google Shape;562;p68"/>
          <p:cNvSpPr txBox="1">
            <a:spLocks noGrp="1"/>
          </p:cNvSpPr>
          <p:nvPr>
            <p:ph type="title" idx="7"/>
          </p:nvPr>
        </p:nvSpPr>
        <p:spPr>
          <a:xfrm>
            <a:off x="741775" y="2964073"/>
            <a:ext cx="1411200" cy="87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563" name="Google Shape;563;p68"/>
          <p:cNvSpPr txBox="1">
            <a:spLocks noGrp="1"/>
          </p:cNvSpPr>
          <p:nvPr>
            <p:ph type="subTitle" idx="8"/>
          </p:nvPr>
        </p:nvSpPr>
        <p:spPr>
          <a:xfrm>
            <a:off x="5957688" y="2228604"/>
            <a:ext cx="2225400" cy="43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Key Insights</a:t>
            </a:r>
            <a:endParaRPr dirty="0"/>
          </a:p>
        </p:txBody>
      </p:sp>
      <p:sp>
        <p:nvSpPr>
          <p:cNvPr id="565" name="Google Shape;565;p68"/>
          <p:cNvSpPr txBox="1">
            <a:spLocks noGrp="1"/>
          </p:cNvSpPr>
          <p:nvPr>
            <p:ph type="subTitle" idx="13"/>
          </p:nvPr>
        </p:nvSpPr>
        <p:spPr>
          <a:xfrm>
            <a:off x="741775" y="3575473"/>
            <a:ext cx="2395800" cy="43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Recommendations</a:t>
            </a:r>
            <a:endParaRPr dirty="0"/>
          </a:p>
        </p:txBody>
      </p:sp>
      <p:sp>
        <p:nvSpPr>
          <p:cNvPr id="37" name="Google Shape;543;p66">
            <a:extLst>
              <a:ext uri="{FF2B5EF4-FFF2-40B4-BE49-F238E27FC236}">
                <a16:creationId xmlns:a16="http://schemas.microsoft.com/office/drawing/2014/main" id="{F09AB3C1-3D11-48BD-B459-60B7B18A7C4E}"/>
              </a:ext>
            </a:extLst>
          </p:cNvPr>
          <p:cNvSpPr txBox="1">
            <a:spLocks/>
          </p:cNvSpPr>
          <p:nvPr/>
        </p:nvSpPr>
        <p:spPr>
          <a:xfrm>
            <a:off x="6464585" y="4594783"/>
            <a:ext cx="2538900" cy="561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None/>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lgn="r"/>
            <a:r>
              <a:rPr lang="en-US" sz="1000" dirty="0"/>
              <a:t>Surathni Gunawardena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72"/>
          <p:cNvSpPr/>
          <p:nvPr/>
        </p:nvSpPr>
        <p:spPr>
          <a:xfrm rot="-212052">
            <a:off x="3105667" y="2384568"/>
            <a:ext cx="6640079" cy="2813324"/>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2"/>
          <p:cNvSpPr txBox="1">
            <a:spLocks noGrp="1"/>
          </p:cNvSpPr>
          <p:nvPr>
            <p:ph type="title"/>
          </p:nvPr>
        </p:nvSpPr>
        <p:spPr>
          <a:xfrm>
            <a:off x="720000" y="553086"/>
            <a:ext cx="4527409" cy="10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Problem Statement</a:t>
            </a:r>
          </a:p>
        </p:txBody>
      </p:sp>
      <p:sp>
        <p:nvSpPr>
          <p:cNvPr id="6" name="TextBox 5">
            <a:extLst>
              <a:ext uri="{FF2B5EF4-FFF2-40B4-BE49-F238E27FC236}">
                <a16:creationId xmlns:a16="http://schemas.microsoft.com/office/drawing/2014/main" id="{B531CC9B-B3B3-4887-9E0B-6E7DE2CA6A8C}"/>
              </a:ext>
            </a:extLst>
          </p:cNvPr>
          <p:cNvSpPr txBox="1"/>
          <p:nvPr/>
        </p:nvSpPr>
        <p:spPr>
          <a:xfrm>
            <a:off x="720001" y="1609047"/>
            <a:ext cx="7405690" cy="2115131"/>
          </a:xfrm>
          <a:prstGeom prst="rect">
            <a:avLst/>
          </a:prstGeom>
          <a:noFill/>
        </p:spPr>
        <p:txBody>
          <a:bodyPr wrap="square" rtlCol="0">
            <a:spAutoFit/>
          </a:bodyPr>
          <a:lstStyle/>
          <a:p>
            <a:pPr algn="just">
              <a:lnSpc>
                <a:spcPct val="150000"/>
              </a:lnSpc>
            </a:pPr>
            <a:r>
              <a:rPr lang="en-US" sz="1800" dirty="0">
                <a:latin typeface="Lato" panose="020B0604020202020204" charset="0"/>
              </a:rPr>
              <a:t>This project aims to analyze a dataset of hotel aggregator listings using Power BI. The dataset comprises various attributes related to listings, hosts, reviews, and availability. The objective is to create comprehensive visualizations and insights that shed light on trends, patterns, and factors influencing the performance of listings. </a:t>
            </a:r>
          </a:p>
        </p:txBody>
      </p:sp>
      <p:sp>
        <p:nvSpPr>
          <p:cNvPr id="5" name="Google Shape;607;p72">
            <a:extLst>
              <a:ext uri="{FF2B5EF4-FFF2-40B4-BE49-F238E27FC236}">
                <a16:creationId xmlns:a16="http://schemas.microsoft.com/office/drawing/2014/main" id="{35BB00B6-1CE4-4ED9-A989-A948BD0E0430}"/>
              </a:ext>
            </a:extLst>
          </p:cNvPr>
          <p:cNvSpPr/>
          <p:nvPr/>
        </p:nvSpPr>
        <p:spPr>
          <a:xfrm rot="-212052">
            <a:off x="3105667" y="2317516"/>
            <a:ext cx="6640079" cy="2813324"/>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3;p66">
            <a:extLst>
              <a:ext uri="{FF2B5EF4-FFF2-40B4-BE49-F238E27FC236}">
                <a16:creationId xmlns:a16="http://schemas.microsoft.com/office/drawing/2014/main" id="{5D215DC5-07DA-4AF3-A6D4-3A48FFF1299A}"/>
              </a:ext>
            </a:extLst>
          </p:cNvPr>
          <p:cNvSpPr txBox="1">
            <a:spLocks/>
          </p:cNvSpPr>
          <p:nvPr/>
        </p:nvSpPr>
        <p:spPr>
          <a:xfrm>
            <a:off x="6464585" y="4594783"/>
            <a:ext cx="2538900" cy="561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None/>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lgn="r"/>
            <a:r>
              <a:rPr lang="en-US" sz="1000" dirty="0"/>
              <a:t>Surathni Gunawardena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7"/>
          <p:cNvSpPr txBox="1">
            <a:spLocks noGrp="1"/>
          </p:cNvSpPr>
          <p:nvPr>
            <p:ph type="title"/>
          </p:nvPr>
        </p:nvSpPr>
        <p:spPr>
          <a:xfrm>
            <a:off x="808745" y="675410"/>
            <a:ext cx="4465064" cy="748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3600" dirty="0"/>
              <a:t>Project Objectives</a:t>
            </a:r>
            <a:endParaRPr sz="3600" dirty="0"/>
          </a:p>
        </p:txBody>
      </p:sp>
      <p:sp>
        <p:nvSpPr>
          <p:cNvPr id="730" name="Google Shape;730;p77"/>
          <p:cNvSpPr txBox="1">
            <a:spLocks noGrp="1"/>
          </p:cNvSpPr>
          <p:nvPr>
            <p:ph type="subTitle" idx="1"/>
          </p:nvPr>
        </p:nvSpPr>
        <p:spPr>
          <a:xfrm>
            <a:off x="808745" y="1423555"/>
            <a:ext cx="8210564" cy="3065141"/>
          </a:xfrm>
          <a:prstGeom prst="rect">
            <a:avLst/>
          </a:prstGeom>
        </p:spPr>
        <p:txBody>
          <a:bodyPr spcFirstLastPara="1" wrap="square" lIns="91425" tIns="91425" rIns="91425" bIns="91425" anchor="t" anchorCtr="0">
            <a:noAutofit/>
          </a:bodyPr>
          <a:lstStyle/>
          <a:p>
            <a:pPr algn="just">
              <a:lnSpc>
                <a:spcPct val="150000"/>
              </a:lnSpc>
            </a:pPr>
            <a:r>
              <a:rPr lang="en-US" dirty="0"/>
              <a:t>1. Geographical Insights: </a:t>
            </a:r>
          </a:p>
          <a:p>
            <a:pPr algn="just">
              <a:lnSpc>
                <a:spcPct val="150000"/>
              </a:lnSpc>
            </a:pPr>
            <a:r>
              <a:rPr lang="en-US" dirty="0"/>
              <a:t>Visualize the distribution of listings on a map to identify popular neighborhoods. </a:t>
            </a:r>
          </a:p>
          <a:p>
            <a:pPr algn="just">
              <a:lnSpc>
                <a:spcPct val="150000"/>
              </a:lnSpc>
            </a:pPr>
            <a:r>
              <a:rPr lang="en-US" dirty="0"/>
              <a:t>2. Pricing and Availability Analysis: </a:t>
            </a:r>
          </a:p>
          <a:p>
            <a:pPr algn="just">
              <a:lnSpc>
                <a:spcPct val="150000"/>
              </a:lnSpc>
            </a:pPr>
            <a:r>
              <a:rPr lang="en-US" dirty="0"/>
              <a:t>Analyze pricing trends based on property types, room types, and accommodation capacity. </a:t>
            </a:r>
          </a:p>
          <a:p>
            <a:pPr algn="just">
              <a:lnSpc>
                <a:spcPct val="150000"/>
              </a:lnSpc>
            </a:pPr>
            <a:r>
              <a:rPr lang="en-US" dirty="0"/>
              <a:t>3. Host Performance: </a:t>
            </a:r>
          </a:p>
          <a:p>
            <a:pPr algn="just">
              <a:lnSpc>
                <a:spcPct val="150000"/>
              </a:lnSpc>
            </a:pPr>
            <a:r>
              <a:rPr lang="en-US" dirty="0"/>
              <a:t>Evaluate host characteristics, including super host status, response times, and verification methods. </a:t>
            </a:r>
          </a:p>
          <a:p>
            <a:pPr algn="just">
              <a:lnSpc>
                <a:spcPct val="150000"/>
              </a:lnSpc>
            </a:pPr>
            <a:r>
              <a:rPr lang="en-US" dirty="0"/>
              <a:t>4. Review Scores and Guest Satisfaction: </a:t>
            </a:r>
          </a:p>
          <a:p>
            <a:pPr algn="just">
              <a:lnSpc>
                <a:spcPct val="150000"/>
              </a:lnSpc>
            </a:pPr>
            <a:r>
              <a:rPr lang="en-US" dirty="0"/>
              <a:t>Examine review scores and their impact on overall listing performance.  </a:t>
            </a:r>
          </a:p>
          <a:p>
            <a:pPr algn="just">
              <a:lnSpc>
                <a:spcPct val="150000"/>
              </a:lnSpc>
            </a:pPr>
            <a:r>
              <a:rPr lang="en-US" dirty="0"/>
              <a:t>5. Property Type and Room Analysis: </a:t>
            </a:r>
          </a:p>
          <a:p>
            <a:pPr algn="just">
              <a:lnSpc>
                <a:spcPct val="150000"/>
              </a:lnSpc>
            </a:pPr>
            <a:r>
              <a:rPr lang="en-US" dirty="0"/>
              <a:t>Analyze the distribution of property types and room types. </a:t>
            </a:r>
          </a:p>
        </p:txBody>
      </p:sp>
      <p:sp>
        <p:nvSpPr>
          <p:cNvPr id="32" name="Google Shape;543;p66">
            <a:extLst>
              <a:ext uri="{FF2B5EF4-FFF2-40B4-BE49-F238E27FC236}">
                <a16:creationId xmlns:a16="http://schemas.microsoft.com/office/drawing/2014/main" id="{57ECA35C-D886-4004-91EC-8B947CBE9106}"/>
              </a:ext>
            </a:extLst>
          </p:cNvPr>
          <p:cNvSpPr txBox="1">
            <a:spLocks/>
          </p:cNvSpPr>
          <p:nvPr/>
        </p:nvSpPr>
        <p:spPr>
          <a:xfrm>
            <a:off x="6464585" y="4594783"/>
            <a:ext cx="2538900" cy="561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None/>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lgn="r"/>
            <a:r>
              <a:rPr lang="en-US" sz="1000" dirty="0"/>
              <a:t>Surathni Gunawardena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6" name="Google Shape;543;p66">
            <a:extLst>
              <a:ext uri="{FF2B5EF4-FFF2-40B4-BE49-F238E27FC236}">
                <a16:creationId xmlns:a16="http://schemas.microsoft.com/office/drawing/2014/main" id="{E658183E-C8B4-4036-BDF6-E4DDE0B228A2}"/>
              </a:ext>
            </a:extLst>
          </p:cNvPr>
          <p:cNvSpPr txBox="1">
            <a:spLocks/>
          </p:cNvSpPr>
          <p:nvPr/>
        </p:nvSpPr>
        <p:spPr>
          <a:xfrm>
            <a:off x="6464585" y="4594783"/>
            <a:ext cx="2538900" cy="561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None/>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lgn="r"/>
            <a:r>
              <a:rPr lang="en-US" sz="1000" dirty="0"/>
              <a:t>Surathni Gunawardena</a:t>
            </a:r>
          </a:p>
        </p:txBody>
      </p:sp>
      <p:pic>
        <p:nvPicPr>
          <p:cNvPr id="4" name="Picture 3">
            <a:extLst>
              <a:ext uri="{FF2B5EF4-FFF2-40B4-BE49-F238E27FC236}">
                <a16:creationId xmlns:a16="http://schemas.microsoft.com/office/drawing/2014/main" id="{0905C928-F8A5-4E03-AC48-CDB91C1F4319}"/>
              </a:ext>
            </a:extLst>
          </p:cNvPr>
          <p:cNvPicPr>
            <a:picLocks noChangeAspect="1"/>
          </p:cNvPicPr>
          <p:nvPr/>
        </p:nvPicPr>
        <p:blipFill>
          <a:blip r:embed="rId3"/>
          <a:stretch>
            <a:fillRect/>
          </a:stretch>
        </p:blipFill>
        <p:spPr>
          <a:xfrm>
            <a:off x="376518" y="914399"/>
            <a:ext cx="2947594" cy="3313355"/>
          </a:xfrm>
          <a:prstGeom prst="rect">
            <a:avLst/>
          </a:prstGeom>
          <a:ln>
            <a:solidFill>
              <a:schemeClr val="tx1"/>
            </a:solidFill>
          </a:ln>
        </p:spPr>
      </p:pic>
      <p:pic>
        <p:nvPicPr>
          <p:cNvPr id="6" name="Picture 5">
            <a:extLst>
              <a:ext uri="{FF2B5EF4-FFF2-40B4-BE49-F238E27FC236}">
                <a16:creationId xmlns:a16="http://schemas.microsoft.com/office/drawing/2014/main" id="{B62A13EE-5206-4C7D-B94C-D200D4F22589}"/>
              </a:ext>
            </a:extLst>
          </p:cNvPr>
          <p:cNvPicPr>
            <a:picLocks noChangeAspect="1"/>
          </p:cNvPicPr>
          <p:nvPr/>
        </p:nvPicPr>
        <p:blipFill>
          <a:blip r:embed="rId4"/>
          <a:stretch>
            <a:fillRect/>
          </a:stretch>
        </p:blipFill>
        <p:spPr>
          <a:xfrm>
            <a:off x="3614570" y="267917"/>
            <a:ext cx="4830183" cy="2141796"/>
          </a:xfrm>
          <a:prstGeom prst="rect">
            <a:avLst/>
          </a:prstGeom>
          <a:ln>
            <a:solidFill>
              <a:schemeClr val="tx1"/>
            </a:solidFill>
          </a:ln>
        </p:spPr>
      </p:pic>
      <p:pic>
        <p:nvPicPr>
          <p:cNvPr id="8" name="Picture 7">
            <a:extLst>
              <a:ext uri="{FF2B5EF4-FFF2-40B4-BE49-F238E27FC236}">
                <a16:creationId xmlns:a16="http://schemas.microsoft.com/office/drawing/2014/main" id="{A6178AD4-BD89-4080-9DBE-33C8190214AC}"/>
              </a:ext>
            </a:extLst>
          </p:cNvPr>
          <p:cNvPicPr>
            <a:picLocks noChangeAspect="1"/>
          </p:cNvPicPr>
          <p:nvPr/>
        </p:nvPicPr>
        <p:blipFill>
          <a:blip r:embed="rId5"/>
          <a:stretch>
            <a:fillRect/>
          </a:stretch>
        </p:blipFill>
        <p:spPr>
          <a:xfrm>
            <a:off x="3614570" y="2571750"/>
            <a:ext cx="4830183" cy="2303833"/>
          </a:xfrm>
          <a:prstGeom prst="rect">
            <a:avLst/>
          </a:prstGeom>
          <a:ln>
            <a:solidFill>
              <a:schemeClr val="tx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6" name="Google Shape;543;p66">
            <a:extLst>
              <a:ext uri="{FF2B5EF4-FFF2-40B4-BE49-F238E27FC236}">
                <a16:creationId xmlns:a16="http://schemas.microsoft.com/office/drawing/2014/main" id="{E658183E-C8B4-4036-BDF6-E4DDE0B228A2}"/>
              </a:ext>
            </a:extLst>
          </p:cNvPr>
          <p:cNvSpPr txBox="1">
            <a:spLocks/>
          </p:cNvSpPr>
          <p:nvPr/>
        </p:nvSpPr>
        <p:spPr>
          <a:xfrm>
            <a:off x="6464585" y="4594783"/>
            <a:ext cx="2538900" cy="561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None/>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lgn="r"/>
            <a:r>
              <a:rPr lang="en-US" sz="1000" dirty="0"/>
              <a:t>Surathni Gunawardena</a:t>
            </a:r>
          </a:p>
        </p:txBody>
      </p:sp>
      <p:pic>
        <p:nvPicPr>
          <p:cNvPr id="3" name="Picture 2">
            <a:extLst>
              <a:ext uri="{FF2B5EF4-FFF2-40B4-BE49-F238E27FC236}">
                <a16:creationId xmlns:a16="http://schemas.microsoft.com/office/drawing/2014/main" id="{70791439-ED87-4E27-A5A7-C5171CB9C0C3}"/>
              </a:ext>
            </a:extLst>
          </p:cNvPr>
          <p:cNvPicPr>
            <a:picLocks noChangeAspect="1"/>
          </p:cNvPicPr>
          <p:nvPr/>
        </p:nvPicPr>
        <p:blipFill>
          <a:blip r:embed="rId3"/>
          <a:stretch>
            <a:fillRect/>
          </a:stretch>
        </p:blipFill>
        <p:spPr>
          <a:xfrm>
            <a:off x="125015" y="0"/>
            <a:ext cx="8893969" cy="5143500"/>
          </a:xfrm>
          <a:prstGeom prst="rect">
            <a:avLst/>
          </a:prstGeom>
        </p:spPr>
      </p:pic>
    </p:spTree>
    <p:extLst>
      <p:ext uri="{BB962C8B-B14F-4D97-AF65-F5344CB8AC3E}">
        <p14:creationId xmlns:p14="http://schemas.microsoft.com/office/powerpoint/2010/main" val="4229996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13" name="Google Shape;543;p66">
            <a:extLst>
              <a:ext uri="{FF2B5EF4-FFF2-40B4-BE49-F238E27FC236}">
                <a16:creationId xmlns:a16="http://schemas.microsoft.com/office/drawing/2014/main" id="{3769CB58-06D9-41FE-9450-0646FD0C994D}"/>
              </a:ext>
            </a:extLst>
          </p:cNvPr>
          <p:cNvSpPr txBox="1">
            <a:spLocks/>
          </p:cNvSpPr>
          <p:nvPr/>
        </p:nvSpPr>
        <p:spPr>
          <a:xfrm>
            <a:off x="6464585" y="4594783"/>
            <a:ext cx="2538900" cy="561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None/>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lgn="r"/>
            <a:r>
              <a:rPr lang="en-US" sz="1000" dirty="0"/>
              <a:t>Surathni Gunawardena</a:t>
            </a:r>
          </a:p>
        </p:txBody>
      </p:sp>
      <p:pic>
        <p:nvPicPr>
          <p:cNvPr id="3" name="Picture 2">
            <a:extLst>
              <a:ext uri="{FF2B5EF4-FFF2-40B4-BE49-F238E27FC236}">
                <a16:creationId xmlns:a16="http://schemas.microsoft.com/office/drawing/2014/main" id="{BD0CBB5E-FC80-46D5-ABF0-88DDF3187D1B}"/>
              </a:ext>
            </a:extLst>
          </p:cNvPr>
          <p:cNvPicPr>
            <a:picLocks noChangeAspect="1"/>
          </p:cNvPicPr>
          <p:nvPr/>
        </p:nvPicPr>
        <p:blipFill>
          <a:blip r:embed="rId3"/>
          <a:stretch>
            <a:fillRect/>
          </a:stretch>
        </p:blipFill>
        <p:spPr>
          <a:xfrm>
            <a:off x="125015" y="0"/>
            <a:ext cx="8893969"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52" name="Google Shape;543;p66">
            <a:extLst>
              <a:ext uri="{FF2B5EF4-FFF2-40B4-BE49-F238E27FC236}">
                <a16:creationId xmlns:a16="http://schemas.microsoft.com/office/drawing/2014/main" id="{3B10B105-5F62-49FD-BE79-C6BC37412886}"/>
              </a:ext>
            </a:extLst>
          </p:cNvPr>
          <p:cNvSpPr txBox="1">
            <a:spLocks/>
          </p:cNvSpPr>
          <p:nvPr/>
        </p:nvSpPr>
        <p:spPr>
          <a:xfrm>
            <a:off x="6464585" y="4594783"/>
            <a:ext cx="2538900" cy="561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None/>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lgn="r"/>
            <a:r>
              <a:rPr lang="en-US" sz="1000" dirty="0"/>
              <a:t>Surathni Gunawardena</a:t>
            </a:r>
          </a:p>
        </p:txBody>
      </p:sp>
      <p:pic>
        <p:nvPicPr>
          <p:cNvPr id="3" name="Picture 2">
            <a:extLst>
              <a:ext uri="{FF2B5EF4-FFF2-40B4-BE49-F238E27FC236}">
                <a16:creationId xmlns:a16="http://schemas.microsoft.com/office/drawing/2014/main" id="{A475E633-D877-4080-9921-D3076CAAD6CE}"/>
              </a:ext>
            </a:extLst>
          </p:cNvPr>
          <p:cNvPicPr>
            <a:picLocks noChangeAspect="1"/>
          </p:cNvPicPr>
          <p:nvPr/>
        </p:nvPicPr>
        <p:blipFill>
          <a:blip r:embed="rId3"/>
          <a:stretch>
            <a:fillRect/>
          </a:stretch>
        </p:blipFill>
        <p:spPr>
          <a:xfrm>
            <a:off x="125015" y="0"/>
            <a:ext cx="8893969"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53" name="Google Shape;543;p66">
            <a:extLst>
              <a:ext uri="{FF2B5EF4-FFF2-40B4-BE49-F238E27FC236}">
                <a16:creationId xmlns:a16="http://schemas.microsoft.com/office/drawing/2014/main" id="{BCE23DC4-5556-4165-A9AC-B5E0F19841DD}"/>
              </a:ext>
            </a:extLst>
          </p:cNvPr>
          <p:cNvSpPr txBox="1">
            <a:spLocks/>
          </p:cNvSpPr>
          <p:nvPr/>
        </p:nvSpPr>
        <p:spPr>
          <a:xfrm>
            <a:off x="6464585" y="4594783"/>
            <a:ext cx="2538900" cy="561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None/>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lgn="r"/>
            <a:r>
              <a:rPr lang="en-US" sz="1000" dirty="0"/>
              <a:t>Surathni Gunawardena</a:t>
            </a:r>
          </a:p>
        </p:txBody>
      </p:sp>
      <p:pic>
        <p:nvPicPr>
          <p:cNvPr id="3" name="Picture 2">
            <a:extLst>
              <a:ext uri="{FF2B5EF4-FFF2-40B4-BE49-F238E27FC236}">
                <a16:creationId xmlns:a16="http://schemas.microsoft.com/office/drawing/2014/main" id="{99B8F0A4-F6EA-42B9-A05F-69F70F9DEC0C}"/>
              </a:ext>
            </a:extLst>
          </p:cNvPr>
          <p:cNvPicPr>
            <a:picLocks noChangeAspect="1"/>
          </p:cNvPicPr>
          <p:nvPr/>
        </p:nvPicPr>
        <p:blipFill>
          <a:blip r:embed="rId3"/>
          <a:stretch>
            <a:fillRect/>
          </a:stretch>
        </p:blipFill>
        <p:spPr>
          <a:xfrm>
            <a:off x="125015" y="0"/>
            <a:ext cx="8893969" cy="5143500"/>
          </a:xfrm>
          <a:prstGeom prst="rect">
            <a:avLst/>
          </a:prstGeom>
        </p:spPr>
      </p:pic>
    </p:spTree>
  </p:cSld>
  <p:clrMapOvr>
    <a:masterClrMapping/>
  </p:clrMapOvr>
</p:sld>
</file>

<file path=ppt/theme/theme1.xml><?xml version="1.0" encoding="utf-8"?>
<a:theme xmlns:a="http://schemas.openxmlformats.org/drawingml/2006/main" name="XL Hotel Marketing by Slidesgo">
  <a:themeElements>
    <a:clrScheme name="Simple Light">
      <a:dk1>
        <a:srgbClr val="000000"/>
      </a:dk1>
      <a:lt1>
        <a:srgbClr val="FFFFFF"/>
      </a:lt1>
      <a:dk2>
        <a:srgbClr val="337E90"/>
      </a:dk2>
      <a:lt2>
        <a:srgbClr val="9FC3CB"/>
      </a:lt2>
      <a:accent1>
        <a:srgbClr val="E1E7EC"/>
      </a:accent1>
      <a:accent2>
        <a:srgbClr val="212121"/>
      </a:accent2>
      <a:accent3>
        <a:srgbClr val="78909C"/>
      </a:accent3>
      <a:accent4>
        <a:srgbClr val="D7DFE5"/>
      </a:accent4>
      <a:accent5>
        <a:srgbClr val="9FC3CB"/>
      </a:accent5>
      <a:accent6>
        <a:srgbClr val="78909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TotalTime>
  <Words>585</Words>
  <Application>Microsoft Office PowerPoint</Application>
  <PresentationFormat>On-screen Show (16:9)</PresentationFormat>
  <Paragraphs>65</Paragraphs>
  <Slides>14</Slides>
  <Notes>14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Lato</vt:lpstr>
      <vt:lpstr>Josefin Sans Medium</vt:lpstr>
      <vt:lpstr>Josefin Sans</vt:lpstr>
      <vt:lpstr>Arial</vt:lpstr>
      <vt:lpstr>Proxima Nova Semibold</vt:lpstr>
      <vt:lpstr>Proxima Nova</vt:lpstr>
      <vt:lpstr>Lato Light</vt:lpstr>
      <vt:lpstr>XL Hotel Marketing by Slidesgo</vt:lpstr>
      <vt:lpstr>Slidesgo Final Pages</vt:lpstr>
      <vt:lpstr>Hotel Aggregator Analysis  PowerBI Visualization</vt:lpstr>
      <vt:lpstr>Table of Contents</vt:lpstr>
      <vt:lpstr>Problem Statement</vt:lpstr>
      <vt:lpstr>Project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vt:lpstr>
      <vt:lpstr>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Aggregator Analysis</dc:title>
  <dc:creator>USER</dc:creator>
  <cp:lastModifiedBy>Surathni Gunawardena</cp:lastModifiedBy>
  <cp:revision>16</cp:revision>
  <dcterms:modified xsi:type="dcterms:W3CDTF">2024-05-16T05:14:37Z</dcterms:modified>
</cp:coreProperties>
</file>